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3" r:id="rId4"/>
    <p:sldMasterId id="2147483764" r:id="rId5"/>
    <p:sldMasterId id="2147483765" r:id="rId6"/>
    <p:sldMasterId id="214748376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</p:sldIdLst>
  <p:sldSz cy="5143500" cx="9144000"/>
  <p:notesSz cx="6858000" cy="9144000"/>
  <p:embeddedFontLst>
    <p:embeddedFont>
      <p:font typeface="Inter"/>
      <p:regular r:id="rId30"/>
      <p:bold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Inter Medium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Inter-bold.fntdata"/><Relationship Id="rId30" Type="http://schemas.openxmlformats.org/officeDocument/2006/relationships/font" Target="fonts/Inter-regular.fntdata"/><Relationship Id="rId33" Type="http://schemas.openxmlformats.org/officeDocument/2006/relationships/font" Target="fonts/Montserrat-bold.fntdata"/><Relationship Id="rId32" Type="http://schemas.openxmlformats.org/officeDocument/2006/relationships/font" Target="fonts/Montserrat-regular.fntdata"/><Relationship Id="rId35" Type="http://schemas.openxmlformats.org/officeDocument/2006/relationships/font" Target="fonts/Montserrat-boldItalic.fntdata"/><Relationship Id="rId34" Type="http://schemas.openxmlformats.org/officeDocument/2006/relationships/font" Target="fonts/Montserrat-italic.fntdata"/><Relationship Id="rId37" Type="http://schemas.openxmlformats.org/officeDocument/2006/relationships/font" Target="fonts/InterMedium-bold.fntdata"/><Relationship Id="rId36" Type="http://schemas.openxmlformats.org/officeDocument/2006/relationships/font" Target="fonts/InterMedium-regular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b4c3051f0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2b4c3051f0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2cdeef1077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2cdeef1077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cdf9938f9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2cdf9938f9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2cdeef1077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2cdeef1077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2cdeef10777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2cdeef1077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2cf3a75dc1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2cf3a75dc1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2cdf9938f9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2cdf9938f9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cf3a75dc1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2cf3a75dc1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2cf3a75dc1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2cf3a75dc1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2cf3a75dc1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2cf3a75dc1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2cf3a75dc1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2cf3a75dc1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cc368b2c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2cc368b2c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2cf411848f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2cf411848f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2cf411848f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2cf411848f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ba8120edde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2ba8120edde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cdf9938f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2cdf9938f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2cc368b2cc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2cc368b2cc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2cdeef1077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2cdeef1077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2cdeef1077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2cdeef1077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2cdeef1077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2cdeef1077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2cdeef1077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2cdeef1077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Relationship Id="rId3" Type="http://schemas.openxmlformats.org/officeDocument/2006/relationships/image" Target="../media/image1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2 rows">
  <p:cSld name="TITLE_AND_TWO_COLUMNS_2_3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04"/>
          <p:cNvSpPr txBox="1"/>
          <p:nvPr>
            <p:ph idx="1" type="body"/>
          </p:nvPr>
        </p:nvSpPr>
        <p:spPr>
          <a:xfrm>
            <a:off x="361750" y="1044800"/>
            <a:ext cx="41196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9" name="Google Shape;799;p104"/>
          <p:cNvSpPr txBox="1"/>
          <p:nvPr>
            <p:ph idx="2" type="body"/>
          </p:nvPr>
        </p:nvSpPr>
        <p:spPr>
          <a:xfrm>
            <a:off x="361750" y="2999600"/>
            <a:ext cx="41196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00" name="Google Shape;800;p104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01" name="Google Shape;801;p104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02" name="Google Shape;802;p104"/>
          <p:cNvSpPr txBox="1"/>
          <p:nvPr>
            <p:ph idx="4" type="body"/>
          </p:nvPr>
        </p:nvSpPr>
        <p:spPr>
          <a:xfrm>
            <a:off x="4664400" y="1043375"/>
            <a:ext cx="41196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03" name="Google Shape;803;p104"/>
          <p:cNvSpPr txBox="1"/>
          <p:nvPr>
            <p:ph idx="5" type="body"/>
          </p:nvPr>
        </p:nvSpPr>
        <p:spPr>
          <a:xfrm>
            <a:off x="4664400" y="2999600"/>
            <a:ext cx="41196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04" name="Google Shape;804;p10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5" name="Google Shape;805;p104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A7B17"/>
          </p15:clr>
        </p15:guide>
        <p15:guide id="2" orient="horz" pos="1890">
          <p15:clr>
            <a:srgbClr val="FA7B17"/>
          </p15:clr>
        </p15:guide>
        <p15:guide id="3" pos="2823">
          <p15:clr>
            <a:srgbClr val="FA7B17"/>
          </p15:clr>
        </p15:guide>
        <p15:guide id="4" pos="2938">
          <p15:clr>
            <a:srgbClr val="FA7B17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05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08" name="Google Shape;808;p105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09" name="Google Shape;809;p10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0" name="Google Shape;810;p105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1 column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06"/>
          <p:cNvSpPr txBox="1"/>
          <p:nvPr>
            <p:ph idx="1" type="body"/>
          </p:nvPr>
        </p:nvSpPr>
        <p:spPr>
          <a:xfrm>
            <a:off x="360900" y="1043100"/>
            <a:ext cx="4120500" cy="37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3" name="Google Shape;813;p106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14" name="Google Shape;814;p106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15" name="Google Shape;815;p106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6" name="Google Shape;816;p106"/>
          <p:cNvPicPr preferRelativeResize="0"/>
          <p:nvPr/>
        </p:nvPicPr>
        <p:blipFill rotWithShape="1">
          <a:blip r:embed="rId3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0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9" name="Google Shape;819;p107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body">
  <p:cSld name="BLANK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08"/>
          <p:cNvSpPr txBox="1"/>
          <p:nvPr>
            <p:ph idx="1" type="body"/>
          </p:nvPr>
        </p:nvSpPr>
        <p:spPr>
          <a:xfrm>
            <a:off x="362500" y="2023400"/>
            <a:ext cx="84225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2" name="Google Shape;822;p108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23" name="Google Shape;823;p108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24" name="Google Shape;824;p108"/>
          <p:cNvSpPr txBox="1"/>
          <p:nvPr>
            <p:ph idx="3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25" name="Google Shape;825;p108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26" name="Google Shape;826;p108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7" name="Google Shape;827;p108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column | 1 column">
  <p:cSld name="BLANK_1_2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09"/>
          <p:cNvSpPr txBox="1"/>
          <p:nvPr>
            <p:ph idx="1" type="body"/>
          </p:nvPr>
        </p:nvSpPr>
        <p:spPr>
          <a:xfrm>
            <a:off x="4663500" y="1044800"/>
            <a:ext cx="4121700" cy="3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0" name="Google Shape;830;p109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31" name="Google Shape;831;p109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32" name="Google Shape;832;p109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1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33" name="Google Shape;833;p109"/>
          <p:cNvSpPr txBox="1"/>
          <p:nvPr>
            <p:ph idx="3" type="body"/>
          </p:nvPr>
        </p:nvSpPr>
        <p:spPr>
          <a:xfrm>
            <a:off x="433625" y="1044800"/>
            <a:ext cx="40470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34" name="Google Shape;834;p109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1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35" name="Google Shape;835;p109"/>
          <p:cNvSpPr txBox="1"/>
          <p:nvPr>
            <p:ph idx="4" type="body"/>
          </p:nvPr>
        </p:nvSpPr>
        <p:spPr>
          <a:xfrm>
            <a:off x="360000" y="2022000"/>
            <a:ext cx="4121700" cy="27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6" name="Google Shape;836;p10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7" name="Google Shape;837;p109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938">
          <p15:clr>
            <a:srgbClr val="FA7B17"/>
          </p15:clr>
        </p15:guide>
        <p15:guide id="2" pos="2822">
          <p15:clr>
            <a:srgbClr val="FA7B17"/>
          </p15:clr>
        </p15:guide>
        <p15:guide id="3" orient="horz" pos="1159">
          <p15:clr>
            <a:srgbClr val="FA7B17"/>
          </p15:clr>
        </p15:guide>
        <p15:guide id="4" orient="horz" pos="1275">
          <p15:clr>
            <a:srgbClr val="FA7B17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2 columns">
  <p:cSld name="BLANK_1_1"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10"/>
          <p:cNvSpPr txBox="1"/>
          <p:nvPr>
            <p:ph idx="1" type="body"/>
          </p:nvPr>
        </p:nvSpPr>
        <p:spPr>
          <a:xfrm>
            <a:off x="362500" y="2023400"/>
            <a:ext cx="41205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0" name="Google Shape;840;p110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41" name="Google Shape;841;p110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42" name="Google Shape;842;p110"/>
          <p:cNvSpPr txBox="1"/>
          <p:nvPr>
            <p:ph idx="3" type="body"/>
          </p:nvPr>
        </p:nvSpPr>
        <p:spPr>
          <a:xfrm>
            <a:off x="4663500" y="2023550"/>
            <a:ext cx="41205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3" name="Google Shape;843;p110"/>
          <p:cNvSpPr txBox="1"/>
          <p:nvPr>
            <p:ph idx="4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44" name="Google Shape;844;p110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45" name="Google Shape;845;p110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6" name="Google Shape;846;p110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2824">
          <p15:clr>
            <a:srgbClr val="FA7B17"/>
          </p15:clr>
        </p15:guide>
        <p15:guide id="4" pos="2938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2 columns | 2 rows">
  <p:cSld name="BLANK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11"/>
          <p:cNvSpPr txBox="1"/>
          <p:nvPr>
            <p:ph idx="1" type="body"/>
          </p:nvPr>
        </p:nvSpPr>
        <p:spPr>
          <a:xfrm>
            <a:off x="362500" y="2023400"/>
            <a:ext cx="4120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9" name="Google Shape;849;p111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50" name="Google Shape;850;p111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51" name="Google Shape;851;p111"/>
          <p:cNvSpPr txBox="1"/>
          <p:nvPr>
            <p:ph idx="3" type="body"/>
          </p:nvPr>
        </p:nvSpPr>
        <p:spPr>
          <a:xfrm>
            <a:off x="4663500" y="2023550"/>
            <a:ext cx="4120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2" name="Google Shape;852;p111"/>
          <p:cNvSpPr txBox="1"/>
          <p:nvPr>
            <p:ph idx="4" type="body"/>
          </p:nvPr>
        </p:nvSpPr>
        <p:spPr>
          <a:xfrm>
            <a:off x="362500" y="3489493"/>
            <a:ext cx="4120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3" name="Google Shape;853;p111"/>
          <p:cNvSpPr txBox="1"/>
          <p:nvPr>
            <p:ph idx="5" type="body"/>
          </p:nvPr>
        </p:nvSpPr>
        <p:spPr>
          <a:xfrm>
            <a:off x="4663500" y="3489493"/>
            <a:ext cx="4120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4" name="Google Shape;854;p111"/>
          <p:cNvSpPr txBox="1"/>
          <p:nvPr>
            <p:ph idx="6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55" name="Google Shape;855;p111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56" name="Google Shape;856;p11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7" name="Google Shape;857;p111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2824">
          <p15:clr>
            <a:srgbClr val="FA7B17"/>
          </p15:clr>
        </p15:guide>
        <p15:guide id="4" pos="2938">
          <p15:clr>
            <a:srgbClr val="FA7B17"/>
          </p15:clr>
        </p15:guide>
        <p15:guide id="5" orient="horz" pos="2081">
          <p15:clr>
            <a:srgbClr val="FA7B17"/>
          </p15:clr>
        </p15:guide>
        <p15:guide id="6" orient="horz" pos="2196">
          <p15:clr>
            <a:srgbClr val="FA7B17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2 rows">
  <p:cSld name="BLANK_1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12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60" name="Google Shape;860;p112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61" name="Google Shape;861;p112"/>
          <p:cNvSpPr txBox="1"/>
          <p:nvPr>
            <p:ph idx="2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62" name="Google Shape;862;p112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63" name="Google Shape;863;p112"/>
          <p:cNvSpPr txBox="1"/>
          <p:nvPr>
            <p:ph idx="3" type="body"/>
          </p:nvPr>
        </p:nvSpPr>
        <p:spPr>
          <a:xfrm>
            <a:off x="362500" y="2023400"/>
            <a:ext cx="8422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4" name="Google Shape;864;p112"/>
          <p:cNvSpPr txBox="1"/>
          <p:nvPr>
            <p:ph idx="4" type="body"/>
          </p:nvPr>
        </p:nvSpPr>
        <p:spPr>
          <a:xfrm>
            <a:off x="362500" y="3486800"/>
            <a:ext cx="84225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5" name="Google Shape;865;p112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6" name="Google Shape;866;p112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orient="horz" pos="2081">
          <p15:clr>
            <a:srgbClr val="FA7B17"/>
          </p15:clr>
        </p15:guide>
        <p15:guide id="4" orient="horz" pos="2196">
          <p15:clr>
            <a:srgbClr val="FA7B17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3 columns">
  <p:cSld name="BLANK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13"/>
          <p:cNvSpPr txBox="1"/>
          <p:nvPr>
            <p:ph idx="1" type="body"/>
          </p:nvPr>
        </p:nvSpPr>
        <p:spPr>
          <a:xfrm>
            <a:off x="362500" y="2023400"/>
            <a:ext cx="26868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9" name="Google Shape;869;p113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70" name="Google Shape;870;p113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71" name="Google Shape;871;p113"/>
          <p:cNvSpPr txBox="1"/>
          <p:nvPr>
            <p:ph idx="3" type="body"/>
          </p:nvPr>
        </p:nvSpPr>
        <p:spPr>
          <a:xfrm>
            <a:off x="3230350" y="2023550"/>
            <a:ext cx="26868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2" name="Google Shape;872;p113"/>
          <p:cNvSpPr txBox="1"/>
          <p:nvPr>
            <p:ph idx="4" type="body"/>
          </p:nvPr>
        </p:nvSpPr>
        <p:spPr>
          <a:xfrm>
            <a:off x="6098200" y="2023550"/>
            <a:ext cx="26868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3" name="Google Shape;873;p113"/>
          <p:cNvSpPr txBox="1"/>
          <p:nvPr>
            <p:ph idx="5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74" name="Google Shape;874;p113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75" name="Google Shape;875;p11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6" name="Google Shape;876;p113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921">
          <p15:clr>
            <a:srgbClr val="FA7B17"/>
          </p15:clr>
        </p15:guide>
        <p15:guide id="4" pos="2033">
          <p15:clr>
            <a:srgbClr val="FA7B17"/>
          </p15:clr>
        </p15:guide>
        <p15:guide id="5" pos="3727">
          <p15:clr>
            <a:srgbClr val="FA7B17"/>
          </p15:clr>
        </p15:guide>
        <p15:guide id="6" pos="3839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3 columns | 2 rows">
  <p:cSld name="BLANK_1_1_1_1_1_1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4"/>
          <p:cNvSpPr txBox="1"/>
          <p:nvPr>
            <p:ph idx="1" type="body"/>
          </p:nvPr>
        </p:nvSpPr>
        <p:spPr>
          <a:xfrm>
            <a:off x="362500" y="2023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9" name="Google Shape;879;p114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80" name="Google Shape;880;p114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81" name="Google Shape;881;p114"/>
          <p:cNvSpPr txBox="1"/>
          <p:nvPr>
            <p:ph idx="3" type="body"/>
          </p:nvPr>
        </p:nvSpPr>
        <p:spPr>
          <a:xfrm>
            <a:off x="3230350" y="2023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2" name="Google Shape;882;p114"/>
          <p:cNvSpPr txBox="1"/>
          <p:nvPr>
            <p:ph idx="4" type="body"/>
          </p:nvPr>
        </p:nvSpPr>
        <p:spPr>
          <a:xfrm>
            <a:off x="6098200" y="2023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3" name="Google Shape;883;p114"/>
          <p:cNvSpPr txBox="1"/>
          <p:nvPr>
            <p:ph idx="5" type="body"/>
          </p:nvPr>
        </p:nvSpPr>
        <p:spPr>
          <a:xfrm>
            <a:off x="362500" y="34868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4" name="Google Shape;884;p114"/>
          <p:cNvSpPr txBox="1"/>
          <p:nvPr>
            <p:ph idx="6" type="body"/>
          </p:nvPr>
        </p:nvSpPr>
        <p:spPr>
          <a:xfrm>
            <a:off x="3228600" y="3487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5" name="Google Shape;885;p114"/>
          <p:cNvSpPr txBox="1"/>
          <p:nvPr>
            <p:ph idx="7" type="body"/>
          </p:nvPr>
        </p:nvSpPr>
        <p:spPr>
          <a:xfrm>
            <a:off x="6094700" y="3487400"/>
            <a:ext cx="268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6" name="Google Shape;886;p114"/>
          <p:cNvSpPr txBox="1"/>
          <p:nvPr>
            <p:ph idx="8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87" name="Google Shape;887;p114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88" name="Google Shape;888;p11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9" name="Google Shape;889;p114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921">
          <p15:clr>
            <a:srgbClr val="FA7B17"/>
          </p15:clr>
        </p15:guide>
        <p15:guide id="4" pos="2033">
          <p15:clr>
            <a:srgbClr val="FA7B17"/>
          </p15:clr>
        </p15:guide>
        <p15:guide id="5" pos="3727">
          <p15:clr>
            <a:srgbClr val="FA7B17"/>
          </p15:clr>
        </p15:guide>
        <p15:guide id="6" pos="3839">
          <p15:clr>
            <a:srgbClr val="FA7B17"/>
          </p15:clr>
        </p15:guide>
        <p15:guide id="7" orient="horz" pos="2196">
          <p15:clr>
            <a:srgbClr val="FA7B17"/>
          </p15:clr>
        </p15:guide>
        <p15:guide id="8" orient="horz" pos="2085">
          <p15:clr>
            <a:srgbClr val="FA7B17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3 columns | 3 rows">
  <p:cSld name="BLANK_1_1_1_1_1_1_2"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15"/>
          <p:cNvSpPr txBox="1"/>
          <p:nvPr>
            <p:ph idx="1" type="body"/>
          </p:nvPr>
        </p:nvSpPr>
        <p:spPr>
          <a:xfrm>
            <a:off x="360000" y="2023400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2" name="Google Shape;892;p115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93" name="Google Shape;893;p115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94" name="Google Shape;894;p115"/>
          <p:cNvSpPr txBox="1"/>
          <p:nvPr>
            <p:ph idx="3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95" name="Google Shape;895;p115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96" name="Google Shape;896;p115"/>
          <p:cNvSpPr txBox="1"/>
          <p:nvPr>
            <p:ph idx="4" type="body"/>
          </p:nvPr>
        </p:nvSpPr>
        <p:spPr>
          <a:xfrm>
            <a:off x="3230350" y="2015943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7" name="Google Shape;897;p115"/>
          <p:cNvSpPr txBox="1"/>
          <p:nvPr>
            <p:ph idx="5" type="body"/>
          </p:nvPr>
        </p:nvSpPr>
        <p:spPr>
          <a:xfrm>
            <a:off x="6100700" y="2015950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8" name="Google Shape;898;p115"/>
          <p:cNvSpPr txBox="1"/>
          <p:nvPr>
            <p:ph idx="6" type="body"/>
          </p:nvPr>
        </p:nvSpPr>
        <p:spPr>
          <a:xfrm>
            <a:off x="358250" y="3000257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9" name="Google Shape;899;p115"/>
          <p:cNvSpPr txBox="1"/>
          <p:nvPr>
            <p:ph idx="7" type="body"/>
          </p:nvPr>
        </p:nvSpPr>
        <p:spPr>
          <a:xfrm>
            <a:off x="3228600" y="2992800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0" name="Google Shape;900;p115"/>
          <p:cNvSpPr txBox="1"/>
          <p:nvPr>
            <p:ph idx="8" type="body"/>
          </p:nvPr>
        </p:nvSpPr>
        <p:spPr>
          <a:xfrm>
            <a:off x="6098950" y="2992807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1" name="Google Shape;901;p115"/>
          <p:cNvSpPr txBox="1"/>
          <p:nvPr>
            <p:ph idx="9" type="body"/>
          </p:nvPr>
        </p:nvSpPr>
        <p:spPr>
          <a:xfrm>
            <a:off x="358250" y="3971407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2" name="Google Shape;902;p115"/>
          <p:cNvSpPr txBox="1"/>
          <p:nvPr>
            <p:ph idx="13" type="body"/>
          </p:nvPr>
        </p:nvSpPr>
        <p:spPr>
          <a:xfrm>
            <a:off x="3228600" y="3963950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3" name="Google Shape;903;p115"/>
          <p:cNvSpPr txBox="1"/>
          <p:nvPr>
            <p:ph idx="14" type="body"/>
          </p:nvPr>
        </p:nvSpPr>
        <p:spPr>
          <a:xfrm>
            <a:off x="6098950" y="3963957"/>
            <a:ext cx="26868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4" name="Google Shape;904;p11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5" name="Google Shape;905;p115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921">
          <p15:clr>
            <a:srgbClr val="FA7B17"/>
          </p15:clr>
        </p15:guide>
        <p15:guide id="4" pos="2033">
          <p15:clr>
            <a:srgbClr val="FA7B17"/>
          </p15:clr>
        </p15:guide>
        <p15:guide id="5" pos="3727">
          <p15:clr>
            <a:srgbClr val="FA7B17"/>
          </p15:clr>
        </p15:guide>
        <p15:guide id="6" pos="3839">
          <p15:clr>
            <a:srgbClr val="FA7B17"/>
          </p15:clr>
        </p15:guide>
        <p15:guide id="7" orient="horz" pos="1765">
          <p15:clr>
            <a:srgbClr val="FA7B17"/>
          </p15:clr>
        </p15:guide>
        <p15:guide id="8" orient="horz" pos="2381">
          <p15:clr>
            <a:srgbClr val="FA7B17"/>
          </p15:clr>
        </p15:guide>
        <p15:guide id="9" orient="horz" pos="1886">
          <p15:clr>
            <a:srgbClr val="FA7B17"/>
          </p15:clr>
        </p15:guide>
        <p15:guide id="10" orient="horz" pos="2496">
          <p15:clr>
            <a:srgbClr val="FA7B17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4 columns | 2 rows">
  <p:cSld name="BLANK_1_1_1_1_1_1_1"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16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08" name="Google Shape;908;p116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09" name="Google Shape;909;p116"/>
          <p:cNvSpPr txBox="1"/>
          <p:nvPr>
            <p:ph idx="2" type="body"/>
          </p:nvPr>
        </p:nvSpPr>
        <p:spPr>
          <a:xfrm>
            <a:off x="362500" y="20234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0" name="Google Shape;910;p116"/>
          <p:cNvSpPr txBox="1"/>
          <p:nvPr>
            <p:ph idx="3" type="body"/>
          </p:nvPr>
        </p:nvSpPr>
        <p:spPr>
          <a:xfrm>
            <a:off x="2514000" y="20186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1" name="Google Shape;911;p116"/>
          <p:cNvSpPr txBox="1"/>
          <p:nvPr>
            <p:ph idx="4" type="body"/>
          </p:nvPr>
        </p:nvSpPr>
        <p:spPr>
          <a:xfrm>
            <a:off x="6818200" y="20234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2" name="Google Shape;912;p116"/>
          <p:cNvSpPr txBox="1"/>
          <p:nvPr>
            <p:ph idx="5" type="body"/>
          </p:nvPr>
        </p:nvSpPr>
        <p:spPr>
          <a:xfrm>
            <a:off x="362500" y="34868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3" name="Google Shape;913;p116"/>
          <p:cNvSpPr txBox="1"/>
          <p:nvPr>
            <p:ph idx="6" type="body"/>
          </p:nvPr>
        </p:nvSpPr>
        <p:spPr>
          <a:xfrm>
            <a:off x="2514000" y="34874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4" name="Google Shape;914;p116"/>
          <p:cNvSpPr txBox="1"/>
          <p:nvPr>
            <p:ph idx="7" type="body"/>
          </p:nvPr>
        </p:nvSpPr>
        <p:spPr>
          <a:xfrm>
            <a:off x="6814700" y="3487400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5" name="Google Shape;915;p116"/>
          <p:cNvSpPr txBox="1"/>
          <p:nvPr>
            <p:ph idx="8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16" name="Google Shape;916;p116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17" name="Google Shape;917;p116"/>
          <p:cNvSpPr txBox="1"/>
          <p:nvPr>
            <p:ph idx="9" type="body"/>
          </p:nvPr>
        </p:nvSpPr>
        <p:spPr>
          <a:xfrm>
            <a:off x="4666100" y="2015943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8" name="Google Shape;918;p116"/>
          <p:cNvSpPr txBox="1"/>
          <p:nvPr>
            <p:ph idx="13" type="body"/>
          </p:nvPr>
        </p:nvSpPr>
        <p:spPr>
          <a:xfrm>
            <a:off x="4662600" y="3479943"/>
            <a:ext cx="19668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9" name="Google Shape;919;p116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0" name="Google Shape;920;p116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467">
          <p15:clr>
            <a:srgbClr val="FA7B17"/>
          </p15:clr>
        </p15:guide>
        <p15:guide id="4" pos="1584">
          <p15:clr>
            <a:srgbClr val="FA7B17"/>
          </p15:clr>
        </p15:guide>
        <p15:guide id="5" pos="2823">
          <p15:clr>
            <a:srgbClr val="FA7B17"/>
          </p15:clr>
        </p15:guide>
        <p15:guide id="6" pos="2935">
          <p15:clr>
            <a:srgbClr val="FA7B17"/>
          </p15:clr>
        </p15:guide>
        <p15:guide id="7" orient="horz" pos="2088">
          <p15:clr>
            <a:srgbClr val="FA7B17"/>
          </p15:clr>
        </p15:guide>
        <p15:guide id="8" orient="horz" pos="2196">
          <p15:clr>
            <a:srgbClr val="FA7B17"/>
          </p15:clr>
        </p15:guide>
        <p15:guide id="9" pos="4175">
          <p15:clr>
            <a:srgbClr val="FA7B17"/>
          </p15:clr>
        </p15:guide>
        <p15:guide id="10" pos="4292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6 columns | 2 rows">
  <p:cSld name="BLANK_1_1_1_1_1_1_1_1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17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23" name="Google Shape;923;p117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24" name="Google Shape;924;p117"/>
          <p:cNvSpPr txBox="1"/>
          <p:nvPr>
            <p:ph idx="2" type="body"/>
          </p:nvPr>
        </p:nvSpPr>
        <p:spPr>
          <a:xfrm>
            <a:off x="362500" y="2023400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5" name="Google Shape;925;p117"/>
          <p:cNvSpPr txBox="1"/>
          <p:nvPr>
            <p:ph idx="3" type="body"/>
          </p:nvPr>
        </p:nvSpPr>
        <p:spPr>
          <a:xfrm>
            <a:off x="362500" y="3486800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6" name="Google Shape;926;p117"/>
          <p:cNvSpPr txBox="1"/>
          <p:nvPr>
            <p:ph idx="4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27" name="Google Shape;927;p117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sz="52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28" name="Google Shape;928;p117"/>
          <p:cNvSpPr txBox="1"/>
          <p:nvPr>
            <p:ph idx="5" type="body"/>
          </p:nvPr>
        </p:nvSpPr>
        <p:spPr>
          <a:xfrm>
            <a:off x="1797550" y="20159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9" name="Google Shape;929;p117"/>
          <p:cNvSpPr txBox="1"/>
          <p:nvPr>
            <p:ph idx="6" type="body"/>
          </p:nvPr>
        </p:nvSpPr>
        <p:spPr>
          <a:xfrm>
            <a:off x="1797550" y="34793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0" name="Google Shape;930;p117"/>
          <p:cNvSpPr txBox="1"/>
          <p:nvPr>
            <p:ph idx="7" type="body"/>
          </p:nvPr>
        </p:nvSpPr>
        <p:spPr>
          <a:xfrm>
            <a:off x="3232600" y="20159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1" name="Google Shape;931;p117"/>
          <p:cNvSpPr txBox="1"/>
          <p:nvPr>
            <p:ph idx="8" type="body"/>
          </p:nvPr>
        </p:nvSpPr>
        <p:spPr>
          <a:xfrm>
            <a:off x="3232600" y="34793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2" name="Google Shape;932;p117"/>
          <p:cNvSpPr txBox="1"/>
          <p:nvPr>
            <p:ph idx="9" type="body"/>
          </p:nvPr>
        </p:nvSpPr>
        <p:spPr>
          <a:xfrm>
            <a:off x="4660043" y="2022004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3" name="Google Shape;933;p117"/>
          <p:cNvSpPr txBox="1"/>
          <p:nvPr>
            <p:ph idx="13" type="body"/>
          </p:nvPr>
        </p:nvSpPr>
        <p:spPr>
          <a:xfrm>
            <a:off x="4660043" y="3485404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4" name="Google Shape;934;p117"/>
          <p:cNvSpPr txBox="1"/>
          <p:nvPr>
            <p:ph idx="14" type="body"/>
          </p:nvPr>
        </p:nvSpPr>
        <p:spPr>
          <a:xfrm>
            <a:off x="6095107" y="20159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5" name="Google Shape;935;p117"/>
          <p:cNvSpPr txBox="1"/>
          <p:nvPr>
            <p:ph idx="15" type="body"/>
          </p:nvPr>
        </p:nvSpPr>
        <p:spPr>
          <a:xfrm>
            <a:off x="6095107" y="34793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6" name="Google Shape;936;p117"/>
          <p:cNvSpPr txBox="1"/>
          <p:nvPr>
            <p:ph idx="16" type="body"/>
          </p:nvPr>
        </p:nvSpPr>
        <p:spPr>
          <a:xfrm>
            <a:off x="7537757" y="20159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7" name="Google Shape;937;p117"/>
          <p:cNvSpPr txBox="1"/>
          <p:nvPr>
            <p:ph idx="17" type="body"/>
          </p:nvPr>
        </p:nvSpPr>
        <p:spPr>
          <a:xfrm>
            <a:off x="7537757" y="3479343"/>
            <a:ext cx="12513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8" name="Google Shape;938;p11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9" name="Google Shape;939;p117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017">
          <p15:clr>
            <a:srgbClr val="FA7B17"/>
          </p15:clr>
        </p15:guide>
        <p15:guide id="4" pos="1132">
          <p15:clr>
            <a:srgbClr val="FA7B17"/>
          </p15:clr>
        </p15:guide>
        <p15:guide id="5" pos="2823">
          <p15:clr>
            <a:srgbClr val="FA7B17"/>
          </p15:clr>
        </p15:guide>
        <p15:guide id="6" pos="2935">
          <p15:clr>
            <a:srgbClr val="FA7B17"/>
          </p15:clr>
        </p15:guide>
        <p15:guide id="7" orient="horz" pos="2088">
          <p15:clr>
            <a:srgbClr val="FA7B17"/>
          </p15:clr>
        </p15:guide>
        <p15:guide id="8" orient="horz" pos="2197">
          <p15:clr>
            <a:srgbClr val="FA7B17"/>
          </p15:clr>
        </p15:guide>
        <p15:guide id="9" pos="3725">
          <p15:clr>
            <a:srgbClr val="FA7B17"/>
          </p15:clr>
        </p15:guide>
        <p15:guide id="10" pos="3840">
          <p15:clr>
            <a:srgbClr val="FA7B17"/>
          </p15:clr>
        </p15:guide>
        <p15:guide id="11" pos="1921">
          <p15:clr>
            <a:srgbClr val="FA7B17"/>
          </p15:clr>
        </p15:guide>
        <p15:guide id="12" pos="4629">
          <p15:clr>
            <a:srgbClr val="FA7B17"/>
          </p15:clr>
        </p15:guide>
        <p15:guide id="13" pos="4744">
          <p15:clr>
            <a:srgbClr val="FA7B17"/>
          </p15:clr>
        </p15:guide>
        <p15:guide id="14" pos="2036">
          <p15:clr>
            <a:srgbClr val="FA7B17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(Light)">
  <p:cSld name="CUSTOM"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941;p1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118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43" name="Google Shape;943;p118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44" name="Google Shape;944;p118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</p:spPr>
        <p:txBody>
          <a:bodyPr anchorCtr="0" anchor="t" bIns="3600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45" name="Google Shape;945;p118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</p:spPr>
        <p:txBody>
          <a:bodyPr anchorCtr="0" anchor="t" bIns="0" lIns="1800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TITLE_3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19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1">
  <p:cSld name="TITLE_2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(Light)">
  <p:cSld name="CUSTOM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6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8" name="Google Shape;58;p16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b="0" i="0" sz="600" u="none" cap="none" strike="noStrike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9" name="Google Shape;59;p16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0" name="Google Shape;60;p16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2">
  <p:cSld name="CUSTOM_9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layout (Dark)">
  <p:cSld name="CUSTOM_7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000" y="360000"/>
            <a:ext cx="2808000" cy="4311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9"/>
          <p:cNvSpPr txBox="1"/>
          <p:nvPr>
            <p:ph type="title"/>
          </p:nvPr>
        </p:nvSpPr>
        <p:spPr>
          <a:xfrm>
            <a:off x="360000" y="3363450"/>
            <a:ext cx="84240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7" name="Google Shape;67;p19"/>
          <p:cNvSpPr txBox="1"/>
          <p:nvPr>
            <p:ph idx="2" type="title"/>
          </p:nvPr>
        </p:nvSpPr>
        <p:spPr>
          <a:xfrm>
            <a:off x="360000" y="3892350"/>
            <a:ext cx="842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800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8" name="Google Shape;68;p19"/>
          <p:cNvSpPr txBox="1"/>
          <p:nvPr>
            <p:ph idx="1" type="subTitle"/>
          </p:nvPr>
        </p:nvSpPr>
        <p:spPr>
          <a:xfrm>
            <a:off x="360000" y="4568100"/>
            <a:ext cx="842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layout (Dark) 1">
  <p:cSld name="CUSTOM_7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0"/>
          <p:cNvPicPr preferRelativeResize="0"/>
          <p:nvPr/>
        </p:nvPicPr>
        <p:blipFill rotWithShape="1">
          <a:blip r:embed="rId2">
            <a:alphaModFix/>
          </a:blip>
          <a:srcRect b="79" l="0" r="0" t="69"/>
          <a:stretch/>
        </p:blipFill>
        <p:spPr>
          <a:xfrm>
            <a:off x="360000" y="360000"/>
            <a:ext cx="2808000" cy="43126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0"/>
          <p:cNvSpPr txBox="1"/>
          <p:nvPr>
            <p:ph type="title"/>
          </p:nvPr>
        </p:nvSpPr>
        <p:spPr>
          <a:xfrm>
            <a:off x="360000" y="3363450"/>
            <a:ext cx="84240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2" name="Google Shape;72;p20"/>
          <p:cNvSpPr txBox="1"/>
          <p:nvPr>
            <p:ph idx="2" type="title"/>
          </p:nvPr>
        </p:nvSpPr>
        <p:spPr>
          <a:xfrm>
            <a:off x="360000" y="3892350"/>
            <a:ext cx="842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800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3" name="Google Shape;73;p20"/>
          <p:cNvSpPr txBox="1"/>
          <p:nvPr>
            <p:ph idx="1" type="subTitle"/>
          </p:nvPr>
        </p:nvSpPr>
        <p:spPr>
          <a:xfrm>
            <a:off x="360000" y="4568100"/>
            <a:ext cx="842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74" name="Google Shape;74;p20"/>
          <p:cNvPicPr preferRelativeResize="0"/>
          <p:nvPr/>
        </p:nvPicPr>
        <p:blipFill rotWithShape="1">
          <a:blip r:embed="rId3">
            <a:alphaModFix amt="25000"/>
          </a:blip>
          <a:srcRect b="5017" l="0" r="7045" t="25387"/>
          <a:stretch/>
        </p:blipFill>
        <p:spPr>
          <a:xfrm>
            <a:off x="4542950" y="0"/>
            <a:ext cx="46010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layout Academy (Dark)">
  <p:cSld name="CUSTOM_7_2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"/>
          <p:cNvPicPr preferRelativeResize="0"/>
          <p:nvPr/>
        </p:nvPicPr>
        <p:blipFill rotWithShape="1">
          <a:blip r:embed="rId2">
            <a:alphaModFix/>
          </a:blip>
          <a:srcRect b="0" l="9" r="9" t="0"/>
          <a:stretch/>
        </p:blipFill>
        <p:spPr>
          <a:xfrm>
            <a:off x="360000" y="360000"/>
            <a:ext cx="2808000" cy="43059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1"/>
          <p:cNvSpPr txBox="1"/>
          <p:nvPr>
            <p:ph type="title"/>
          </p:nvPr>
        </p:nvSpPr>
        <p:spPr>
          <a:xfrm>
            <a:off x="360000" y="3363450"/>
            <a:ext cx="84240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8" name="Google Shape;78;p21"/>
          <p:cNvSpPr txBox="1"/>
          <p:nvPr>
            <p:ph idx="2" type="title"/>
          </p:nvPr>
        </p:nvSpPr>
        <p:spPr>
          <a:xfrm>
            <a:off x="360000" y="3892350"/>
            <a:ext cx="842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800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9" name="Google Shape;79;p21"/>
          <p:cNvSpPr txBox="1"/>
          <p:nvPr>
            <p:ph idx="1" type="subTitle"/>
          </p:nvPr>
        </p:nvSpPr>
        <p:spPr>
          <a:xfrm>
            <a:off x="360000" y="4568100"/>
            <a:ext cx="842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layout Academy (Dark)">
  <p:cSld name="CUSTOM_7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2"/>
          <p:cNvPicPr preferRelativeResize="0"/>
          <p:nvPr/>
        </p:nvPicPr>
        <p:blipFill rotWithShape="1">
          <a:blip r:embed="rId2">
            <a:alphaModFix amt="25000"/>
          </a:blip>
          <a:srcRect b="5017" l="0" r="7045" t="25387"/>
          <a:stretch/>
        </p:blipFill>
        <p:spPr>
          <a:xfrm>
            <a:off x="4542950" y="0"/>
            <a:ext cx="460104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3">
            <a:alphaModFix/>
          </a:blip>
          <a:srcRect b="0" l="39" r="29" t="0"/>
          <a:stretch/>
        </p:blipFill>
        <p:spPr>
          <a:xfrm>
            <a:off x="360000" y="360000"/>
            <a:ext cx="2808000" cy="43083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"/>
          <p:cNvSpPr txBox="1"/>
          <p:nvPr>
            <p:ph type="title"/>
          </p:nvPr>
        </p:nvSpPr>
        <p:spPr>
          <a:xfrm>
            <a:off x="360000" y="3363450"/>
            <a:ext cx="84240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4" name="Google Shape;84;p22"/>
          <p:cNvSpPr txBox="1"/>
          <p:nvPr>
            <p:ph idx="1" type="subTitle"/>
          </p:nvPr>
        </p:nvSpPr>
        <p:spPr>
          <a:xfrm>
            <a:off x="360000" y="4568100"/>
            <a:ext cx="842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5" name="Google Shape;85;p22"/>
          <p:cNvSpPr txBox="1"/>
          <p:nvPr>
            <p:ph idx="2" type="title"/>
          </p:nvPr>
        </p:nvSpPr>
        <p:spPr>
          <a:xfrm>
            <a:off x="360000" y="3892350"/>
            <a:ext cx="842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800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Academy (Light)">
  <p:cSld name="CUSTOM_6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3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9" name="Google Shape;89;p23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b="0" i="0" sz="600" u="none" cap="none" strike="noStrike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0" name="Google Shape;90;p23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(Dark)">
  <p:cSld name="CUSTOM_5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8464" y="4810501"/>
            <a:ext cx="186119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4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5" name="Google Shape;95;p24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b="0" i="0" sz="600" u="none" cap="none" strike="noStrike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6" name="Google Shape;96;p24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Academy (Dark)">
  <p:cSld name="CUSTOM_5_1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8464" y="4810501"/>
            <a:ext cx="186119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01" name="Google Shape;101;p25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b="0" i="0" sz="600" u="none" cap="none" strike="noStrike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02" name="Google Shape;102;p25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3" name="Google Shape;103;p25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(Light) w/ text box">
  <p:cSld name="CUSTOM_8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6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07" name="Google Shape;107;p26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b="0" i="0" sz="600" u="none" cap="none" strike="noStrike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08" name="Google Shape;108;p26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9" name="Google Shape;109;p26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0" name="Google Shape;110;p26"/>
          <p:cNvSpPr txBox="1"/>
          <p:nvPr>
            <p:ph idx="2" type="body"/>
          </p:nvPr>
        </p:nvSpPr>
        <p:spPr>
          <a:xfrm>
            <a:off x="360000" y="1243200"/>
            <a:ext cx="42120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Academy (Light) w/ text box">
  <p:cSld name="CUSTOM_6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7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b="0" i="0" sz="600" u="none" cap="none" strike="noStrike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15" name="Google Shape;115;p27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2" type="body"/>
          </p:nvPr>
        </p:nvSpPr>
        <p:spPr>
          <a:xfrm>
            <a:off x="360000" y="1243200"/>
            <a:ext cx="42120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(Dark) w/ text box">
  <p:cSld name="CUSTOM_5_2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8464" y="4810501"/>
            <a:ext cx="186119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8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1" name="Google Shape;121;p28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b="0" i="0" sz="600" u="none" cap="none" strike="noStrike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2" name="Google Shape;122;p28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3" name="Google Shape;123;p28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body"/>
          </p:nvPr>
        </p:nvSpPr>
        <p:spPr>
          <a:xfrm>
            <a:off x="360000" y="1243200"/>
            <a:ext cx="42120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Academy (Dark) w/ text box">
  <p:cSld name="CUSTOM_5_1_1"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8464" y="4810501"/>
            <a:ext cx="186119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9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8" name="Google Shape;128;p29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b="0" i="0" sz="600" u="none" cap="none" strike="noStrike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29" name="Google Shape;129;p29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0" name="Google Shape;130;p29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1" name="Google Shape;131;p29"/>
          <p:cNvSpPr txBox="1"/>
          <p:nvPr>
            <p:ph idx="2" type="body"/>
          </p:nvPr>
        </p:nvSpPr>
        <p:spPr>
          <a:xfrm>
            <a:off x="360000" y="1243200"/>
            <a:ext cx="42120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b="0" i="0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 heading (Light)">
  <p:cSld name="CUSTOM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0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35" name="Google Shape;135;p30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b="0" i="0" sz="600" u="none" cap="none" strike="noStrike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36" name="Google Shape;136;p30"/>
          <p:cNvSpPr txBox="1"/>
          <p:nvPr>
            <p:ph type="title"/>
          </p:nvPr>
        </p:nvSpPr>
        <p:spPr>
          <a:xfrm>
            <a:off x="360000" y="2045550"/>
            <a:ext cx="2808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360000" y="2695350"/>
            <a:ext cx="2808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 heading Academy (Light)">
  <p:cSld name="CUSTOM_3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1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b="0" i="0" sz="600" u="none" cap="none" strike="noStrike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b="0" i="0" sz="600" u="none" cap="none" strike="noStrike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2" name="Google Shape;142;p31"/>
          <p:cNvSpPr txBox="1"/>
          <p:nvPr>
            <p:ph type="title"/>
          </p:nvPr>
        </p:nvSpPr>
        <p:spPr>
          <a:xfrm>
            <a:off x="360000" y="2045550"/>
            <a:ext cx="2808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3" name="Google Shape;143;p31"/>
          <p:cNvSpPr txBox="1"/>
          <p:nvPr>
            <p:ph idx="1" type="subTitle"/>
          </p:nvPr>
        </p:nvSpPr>
        <p:spPr>
          <a:xfrm>
            <a:off x="360000" y="2695350"/>
            <a:ext cx="2808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b="0" i="0" sz="14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6 rows">
  <p:cSld name="TITLE_AND_TWO_COLUMNS_2_2_1_1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>
            <p:ph idx="1" type="body"/>
          </p:nvPr>
        </p:nvSpPr>
        <p:spPr>
          <a:xfrm>
            <a:off x="361750" y="1044800"/>
            <a:ext cx="4119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32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7" name="Google Shape;147;p32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3" type="body"/>
          </p:nvPr>
        </p:nvSpPr>
        <p:spPr>
          <a:xfrm>
            <a:off x="361606" y="1695950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32"/>
          <p:cNvSpPr txBox="1"/>
          <p:nvPr>
            <p:ph idx="4" type="body"/>
          </p:nvPr>
        </p:nvSpPr>
        <p:spPr>
          <a:xfrm>
            <a:off x="361606" y="2347098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2"/>
          <p:cNvSpPr txBox="1"/>
          <p:nvPr>
            <p:ph idx="5" type="body"/>
          </p:nvPr>
        </p:nvSpPr>
        <p:spPr>
          <a:xfrm>
            <a:off x="360750" y="3007300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32"/>
          <p:cNvSpPr txBox="1"/>
          <p:nvPr>
            <p:ph idx="6" type="body"/>
          </p:nvPr>
        </p:nvSpPr>
        <p:spPr>
          <a:xfrm>
            <a:off x="360750" y="3649395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32"/>
          <p:cNvSpPr txBox="1"/>
          <p:nvPr>
            <p:ph idx="7" type="body"/>
          </p:nvPr>
        </p:nvSpPr>
        <p:spPr>
          <a:xfrm>
            <a:off x="360750" y="4308151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32"/>
          <p:cNvSpPr txBox="1"/>
          <p:nvPr>
            <p:ph idx="8" type="body"/>
          </p:nvPr>
        </p:nvSpPr>
        <p:spPr>
          <a:xfrm>
            <a:off x="4663750" y="1044800"/>
            <a:ext cx="4119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32"/>
          <p:cNvSpPr txBox="1"/>
          <p:nvPr>
            <p:ph idx="9" type="body"/>
          </p:nvPr>
        </p:nvSpPr>
        <p:spPr>
          <a:xfrm>
            <a:off x="4663606" y="1695950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32"/>
          <p:cNvSpPr txBox="1"/>
          <p:nvPr>
            <p:ph idx="13" type="body"/>
          </p:nvPr>
        </p:nvSpPr>
        <p:spPr>
          <a:xfrm>
            <a:off x="4663606" y="2347098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32"/>
          <p:cNvSpPr txBox="1"/>
          <p:nvPr>
            <p:ph idx="14" type="body"/>
          </p:nvPr>
        </p:nvSpPr>
        <p:spPr>
          <a:xfrm>
            <a:off x="4662750" y="3007300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32"/>
          <p:cNvSpPr txBox="1"/>
          <p:nvPr>
            <p:ph idx="15" type="body"/>
          </p:nvPr>
        </p:nvSpPr>
        <p:spPr>
          <a:xfrm>
            <a:off x="4662750" y="3649395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32"/>
          <p:cNvSpPr txBox="1"/>
          <p:nvPr>
            <p:ph idx="16" type="body"/>
          </p:nvPr>
        </p:nvSpPr>
        <p:spPr>
          <a:xfrm>
            <a:off x="4662750" y="4308151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32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32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orient="horz" pos="952">
          <p15:clr>
            <a:srgbClr val="FA7B17"/>
          </p15:clr>
        </p15:guide>
        <p15:guide id="6" orient="horz" pos="1070">
          <p15:clr>
            <a:srgbClr val="FA7B17"/>
          </p15:clr>
        </p15:guide>
        <p15:guide id="7" orient="horz" pos="1771">
          <p15:clr>
            <a:srgbClr val="FA7B17"/>
          </p15:clr>
        </p15:guide>
        <p15:guide id="8" orient="horz" pos="1894">
          <p15:clr>
            <a:srgbClr val="FA7B17"/>
          </p15:clr>
        </p15:guide>
        <p15:guide id="9" orient="horz" pos="2593">
          <p15:clr>
            <a:srgbClr val="FA7B17"/>
          </p15:clr>
        </p15:guide>
        <p15:guide id="10" orient="horz" pos="2714">
          <p15:clr>
            <a:srgbClr val="FA7B17"/>
          </p15:clr>
        </p15:guide>
        <p15:guide id="11" pos="2823">
          <p15:clr>
            <a:srgbClr val="FA7B17"/>
          </p15:clr>
        </p15:guide>
        <p15:guide id="12" pos="2937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body" type="tx">
  <p:cSld name="TITLE_AND_BOD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>
            <p:ph idx="1" type="body"/>
          </p:nvPr>
        </p:nvSpPr>
        <p:spPr>
          <a:xfrm>
            <a:off x="361750" y="1044800"/>
            <a:ext cx="8424000" cy="3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33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4" name="Google Shape;164;p33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65" name="Google Shape;165;p33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1 column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4"/>
          <p:cNvSpPr txBox="1"/>
          <p:nvPr>
            <p:ph idx="1" type="body"/>
          </p:nvPr>
        </p:nvSpPr>
        <p:spPr>
          <a:xfrm>
            <a:off x="360900" y="1043100"/>
            <a:ext cx="4120500" cy="37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34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0" name="Google Shape;170;p34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1" name="Google Shape;171;p3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" name="Google Shape;172;p34"/>
          <p:cNvPicPr preferRelativeResize="0"/>
          <p:nvPr/>
        </p:nvPicPr>
        <p:blipFill rotWithShape="1">
          <a:blip r:embed="rId3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/>
          <p:nvPr>
            <p:ph type="title"/>
          </p:nvPr>
        </p:nvSpPr>
        <p:spPr>
          <a:xfrm>
            <a:off x="360750" y="2500350"/>
            <a:ext cx="8422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Char char="●"/>
              <a:defRPr b="1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Char char="○"/>
              <a:defRPr b="1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Char char="■"/>
              <a:defRPr b="1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Char char="●"/>
              <a:defRPr b="1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Char char="○"/>
              <a:defRPr b="1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Char char="■"/>
              <a:defRPr b="1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Char char="●"/>
              <a:defRPr b="1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Char char="○"/>
              <a:defRPr b="1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Char char="■"/>
              <a:defRPr b="1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5" name="Google Shape;175;p35"/>
          <p:cNvSpPr txBox="1"/>
          <p:nvPr>
            <p:ph idx="1" type="subTitle"/>
          </p:nvPr>
        </p:nvSpPr>
        <p:spPr>
          <a:xfrm>
            <a:off x="360750" y="220575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  <a:defRPr b="1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  <a:defRPr b="1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  <a:defRPr b="1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  <a:defRPr b="1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  <a:defRPr b="1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  <a:defRPr b="1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  <a:defRPr b="1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  <a:defRPr b="1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None/>
              <a:defRPr b="1" i="0" sz="1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76" name="Google Shape;176;p35"/>
          <p:cNvPicPr preferRelativeResize="0"/>
          <p:nvPr/>
        </p:nvPicPr>
        <p:blipFill rotWithShape="1">
          <a:blip r:embed="rId3">
            <a:alphaModFix/>
          </a:blip>
          <a:srcRect b="719" l="0" r="0" t="719"/>
          <a:stretch/>
        </p:blipFill>
        <p:spPr>
          <a:xfrm>
            <a:off x="360900" y="360000"/>
            <a:ext cx="2812250" cy="4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2 rows">
  <p:cSld name="TITLE_AND_TWO_COLUMNS_2_3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/>
          <p:nvPr>
            <p:ph idx="1" type="body"/>
          </p:nvPr>
        </p:nvSpPr>
        <p:spPr>
          <a:xfrm>
            <a:off x="361750" y="1044800"/>
            <a:ext cx="41196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36"/>
          <p:cNvSpPr txBox="1"/>
          <p:nvPr>
            <p:ph idx="2" type="body"/>
          </p:nvPr>
        </p:nvSpPr>
        <p:spPr>
          <a:xfrm>
            <a:off x="361750" y="2999600"/>
            <a:ext cx="41196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36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2" name="Google Shape;182;p36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3" name="Google Shape;183;p36"/>
          <p:cNvSpPr txBox="1"/>
          <p:nvPr>
            <p:ph idx="4" type="body"/>
          </p:nvPr>
        </p:nvSpPr>
        <p:spPr>
          <a:xfrm>
            <a:off x="4664400" y="1043375"/>
            <a:ext cx="41196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6"/>
          <p:cNvSpPr txBox="1"/>
          <p:nvPr>
            <p:ph idx="5" type="body"/>
          </p:nvPr>
        </p:nvSpPr>
        <p:spPr>
          <a:xfrm>
            <a:off x="4664400" y="2999600"/>
            <a:ext cx="41196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6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" name="Google Shape;186;p36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A7B17"/>
          </p15:clr>
        </p15:guide>
        <p15:guide id="2" orient="horz" pos="1890">
          <p15:clr>
            <a:srgbClr val="FA7B17"/>
          </p15:clr>
        </p15:guide>
        <p15:guide id="3" pos="2823">
          <p15:clr>
            <a:srgbClr val="FA7B17"/>
          </p15:clr>
        </p15:guide>
        <p15:guide id="4" pos="2938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title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/>
          <p:nvPr>
            <p:ph idx="1" type="body"/>
          </p:nvPr>
        </p:nvSpPr>
        <p:spPr>
          <a:xfrm>
            <a:off x="911700" y="1044800"/>
            <a:ext cx="3569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7"/>
          <p:cNvSpPr txBox="1"/>
          <p:nvPr>
            <p:ph idx="2" type="body"/>
          </p:nvPr>
        </p:nvSpPr>
        <p:spPr>
          <a:xfrm>
            <a:off x="360900" y="1044800"/>
            <a:ext cx="550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7"/>
          <p:cNvSpPr txBox="1"/>
          <p:nvPr>
            <p:ph idx="3" type="body"/>
          </p:nvPr>
        </p:nvSpPr>
        <p:spPr>
          <a:xfrm>
            <a:off x="912550" y="1692900"/>
            <a:ext cx="3569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7"/>
          <p:cNvSpPr txBox="1"/>
          <p:nvPr>
            <p:ph idx="4" type="body"/>
          </p:nvPr>
        </p:nvSpPr>
        <p:spPr>
          <a:xfrm>
            <a:off x="361750" y="1692900"/>
            <a:ext cx="550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7"/>
          <p:cNvSpPr txBox="1"/>
          <p:nvPr>
            <p:ph idx="5" type="body"/>
          </p:nvPr>
        </p:nvSpPr>
        <p:spPr>
          <a:xfrm>
            <a:off x="912550" y="2341000"/>
            <a:ext cx="3569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7"/>
          <p:cNvSpPr txBox="1"/>
          <p:nvPr>
            <p:ph idx="6" type="body"/>
          </p:nvPr>
        </p:nvSpPr>
        <p:spPr>
          <a:xfrm>
            <a:off x="361750" y="2341000"/>
            <a:ext cx="550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7"/>
          <p:cNvSpPr txBox="1"/>
          <p:nvPr>
            <p:ph idx="7" type="body"/>
          </p:nvPr>
        </p:nvSpPr>
        <p:spPr>
          <a:xfrm>
            <a:off x="911700" y="2989100"/>
            <a:ext cx="3569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8" type="body"/>
          </p:nvPr>
        </p:nvSpPr>
        <p:spPr>
          <a:xfrm>
            <a:off x="360900" y="2989100"/>
            <a:ext cx="550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37"/>
          <p:cNvSpPr txBox="1"/>
          <p:nvPr>
            <p:ph idx="9" type="body"/>
          </p:nvPr>
        </p:nvSpPr>
        <p:spPr>
          <a:xfrm>
            <a:off x="911700" y="3637200"/>
            <a:ext cx="3569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37"/>
          <p:cNvSpPr txBox="1"/>
          <p:nvPr>
            <p:ph idx="13" type="body"/>
          </p:nvPr>
        </p:nvSpPr>
        <p:spPr>
          <a:xfrm>
            <a:off x="360900" y="3637200"/>
            <a:ext cx="550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4" type="body"/>
          </p:nvPr>
        </p:nvSpPr>
        <p:spPr>
          <a:xfrm>
            <a:off x="911700" y="4285300"/>
            <a:ext cx="3569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7"/>
          <p:cNvSpPr txBox="1"/>
          <p:nvPr>
            <p:ph idx="15" type="body"/>
          </p:nvPr>
        </p:nvSpPr>
        <p:spPr>
          <a:xfrm>
            <a:off x="360900" y="4285300"/>
            <a:ext cx="550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0" name="Google Shape;200;p37"/>
          <p:cNvPicPr preferRelativeResize="0"/>
          <p:nvPr/>
        </p:nvPicPr>
        <p:blipFill rotWithShape="1">
          <a:blip r:embed="rId3">
            <a:alphaModFix/>
          </a:blip>
          <a:srcRect b="719" l="0" r="0" t="719"/>
          <a:stretch/>
        </p:blipFill>
        <p:spPr>
          <a:xfrm>
            <a:off x="360900" y="360000"/>
            <a:ext cx="2812250" cy="4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951">
          <p15:clr>
            <a:srgbClr val="FA7B17"/>
          </p15:clr>
        </p15:guide>
        <p15:guide id="2" pos="574">
          <p15:clr>
            <a:srgbClr val="FA7B17"/>
          </p15:clr>
        </p15:guide>
        <p15:guide id="3" orient="horz" pos="1067">
          <p15:clr>
            <a:srgbClr val="FA7B17"/>
          </p15:clr>
        </p15:guide>
        <p15:guide id="4" orient="horz" pos="1359">
          <p15:clr>
            <a:srgbClr val="FA7B17"/>
          </p15:clr>
        </p15:guide>
        <p15:guide id="5" orient="horz" pos="1475">
          <p15:clr>
            <a:srgbClr val="FA7B17"/>
          </p15:clr>
        </p15:guide>
        <p15:guide id="6" orient="horz" pos="1766">
          <p15:clr>
            <a:srgbClr val="FA7B17"/>
          </p15:clr>
        </p15:guide>
        <p15:guide id="7" orient="horz" pos="1882">
          <p15:clr>
            <a:srgbClr val="FA7B17"/>
          </p15:clr>
        </p15:guide>
        <p15:guide id="8" orient="horz" pos="2175">
          <p15:clr>
            <a:srgbClr val="FA7B17"/>
          </p15:clr>
        </p15:guide>
        <p15:guide id="9" orient="horz" pos="2291">
          <p15:clr>
            <a:srgbClr val="FA7B17"/>
          </p15:clr>
        </p15:guide>
        <p15:guide id="10" orient="horz" pos="2584">
          <p15:clr>
            <a:srgbClr val="FA7B17"/>
          </p15:clr>
        </p15:guide>
        <p15:guide id="11" orient="horz" pos="2700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2 columns">
  <p:cSld name="BLANK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/>
          <p:nvPr>
            <p:ph idx="1" type="body"/>
          </p:nvPr>
        </p:nvSpPr>
        <p:spPr>
          <a:xfrm>
            <a:off x="362500" y="2023400"/>
            <a:ext cx="4120500" cy="27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38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5" name="Google Shape;205;p38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3" type="body"/>
          </p:nvPr>
        </p:nvSpPr>
        <p:spPr>
          <a:xfrm>
            <a:off x="4663500" y="2023550"/>
            <a:ext cx="4120500" cy="27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8"/>
          <p:cNvSpPr txBox="1"/>
          <p:nvPr>
            <p:ph idx="4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8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9" name="Google Shape;209;p38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38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2824">
          <p15:clr>
            <a:srgbClr val="FA7B17"/>
          </p15:clr>
        </p15:guide>
        <p15:guide id="4" pos="2938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3 rows">
  <p:cSld name="TITLE_AND_TWO_COLUMNS_2_2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idx="1" type="body"/>
          </p:nvPr>
        </p:nvSpPr>
        <p:spPr>
          <a:xfrm>
            <a:off x="361750" y="1044800"/>
            <a:ext cx="4119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39"/>
          <p:cNvSpPr txBox="1"/>
          <p:nvPr>
            <p:ph idx="2" type="body"/>
          </p:nvPr>
        </p:nvSpPr>
        <p:spPr>
          <a:xfrm>
            <a:off x="361750" y="3649400"/>
            <a:ext cx="4119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39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4" type="body"/>
          </p:nvPr>
        </p:nvSpPr>
        <p:spPr>
          <a:xfrm>
            <a:off x="362500" y="2347100"/>
            <a:ext cx="4119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9"/>
          <p:cNvSpPr txBox="1"/>
          <p:nvPr>
            <p:ph idx="5" type="body"/>
          </p:nvPr>
        </p:nvSpPr>
        <p:spPr>
          <a:xfrm>
            <a:off x="4664350" y="1042025"/>
            <a:ext cx="4119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9"/>
          <p:cNvSpPr txBox="1"/>
          <p:nvPr>
            <p:ph idx="6" type="body"/>
          </p:nvPr>
        </p:nvSpPr>
        <p:spPr>
          <a:xfrm>
            <a:off x="4664350" y="2347100"/>
            <a:ext cx="4119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7" type="body"/>
          </p:nvPr>
        </p:nvSpPr>
        <p:spPr>
          <a:xfrm>
            <a:off x="4664350" y="3652175"/>
            <a:ext cx="4119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" name="Google Shape;221;p39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pos="2823">
          <p15:clr>
            <a:srgbClr val="FA7B17"/>
          </p15:clr>
        </p15:guide>
        <p15:guide id="6" pos="2938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" type="twoColTx">
  <p:cSld name="TITLE_AND_TWO_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>
            <p:ph idx="1" type="body"/>
          </p:nvPr>
        </p:nvSpPr>
        <p:spPr>
          <a:xfrm>
            <a:off x="361750" y="1044800"/>
            <a:ext cx="4119600" cy="37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40"/>
          <p:cNvSpPr txBox="1"/>
          <p:nvPr>
            <p:ph idx="2" type="body"/>
          </p:nvPr>
        </p:nvSpPr>
        <p:spPr>
          <a:xfrm>
            <a:off x="4661700" y="1044800"/>
            <a:ext cx="4119600" cy="37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40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6" name="Google Shape;226;p40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7" name="Google Shape;227;p40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8" name="Google Shape;228;p40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  <p15:guide id="2" pos="2937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">
  <p:cSld name="TITLE_AND_TWO_COLUMNS_3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/>
          <p:nvPr>
            <p:ph idx="1" type="body"/>
          </p:nvPr>
        </p:nvSpPr>
        <p:spPr>
          <a:xfrm>
            <a:off x="361750" y="1044800"/>
            <a:ext cx="2687400" cy="37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41"/>
          <p:cNvSpPr txBox="1"/>
          <p:nvPr>
            <p:ph idx="2" type="body"/>
          </p:nvPr>
        </p:nvSpPr>
        <p:spPr>
          <a:xfrm>
            <a:off x="6093900" y="1044800"/>
            <a:ext cx="2687400" cy="37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41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3" name="Google Shape;233;p41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4" name="Google Shape;234;p41"/>
          <p:cNvSpPr txBox="1"/>
          <p:nvPr>
            <p:ph idx="4" type="body"/>
          </p:nvPr>
        </p:nvSpPr>
        <p:spPr>
          <a:xfrm>
            <a:off x="3227825" y="1044800"/>
            <a:ext cx="2687400" cy="37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4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" name="Google Shape;236;p41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921">
          <p15:clr>
            <a:srgbClr val="FA7B17"/>
          </p15:clr>
        </p15:guide>
        <p15:guide id="2" pos="2033">
          <p15:clr>
            <a:srgbClr val="FA7B17"/>
          </p15:clr>
        </p15:guide>
        <p15:guide id="3" pos="3727">
          <p15:clr>
            <a:srgbClr val="FA7B17"/>
          </p15:clr>
        </p15:guide>
        <p15:guide id="4" pos="3839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rows">
  <p:cSld name="TITLE_AND_TWO_COLUMNS_2_4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/>
          <p:nvPr>
            <p:ph idx="1" type="body"/>
          </p:nvPr>
        </p:nvSpPr>
        <p:spPr>
          <a:xfrm>
            <a:off x="361750" y="1044800"/>
            <a:ext cx="84240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2"/>
          <p:cNvSpPr txBox="1"/>
          <p:nvPr>
            <p:ph idx="2" type="body"/>
          </p:nvPr>
        </p:nvSpPr>
        <p:spPr>
          <a:xfrm>
            <a:off x="361750" y="2999600"/>
            <a:ext cx="84240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" name="Google Shape;240;p42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2" name="Google Shape;242;p42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" name="Google Shape;243;p42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A7B17"/>
          </p15:clr>
        </p15:guide>
        <p15:guide id="2" orient="horz" pos="1890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rows">
  <p:cSld name="TITLE_AND_TWO_COLUMNS_2_2_2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idx="1" type="body"/>
          </p:nvPr>
        </p:nvSpPr>
        <p:spPr>
          <a:xfrm>
            <a:off x="361750" y="1044800"/>
            <a:ext cx="84225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Google Shape;246;p43"/>
          <p:cNvSpPr txBox="1"/>
          <p:nvPr>
            <p:ph idx="2" type="body"/>
          </p:nvPr>
        </p:nvSpPr>
        <p:spPr>
          <a:xfrm>
            <a:off x="361750" y="3649400"/>
            <a:ext cx="84225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idx="4" type="body"/>
          </p:nvPr>
        </p:nvSpPr>
        <p:spPr>
          <a:xfrm>
            <a:off x="362500" y="2347100"/>
            <a:ext cx="84225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4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43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 | 3 rows">
  <p:cSld name="TITLE_AND_TWO_COLUMNS_2_2_2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idx="1" type="body"/>
          </p:nvPr>
        </p:nvSpPr>
        <p:spPr>
          <a:xfrm>
            <a:off x="361750" y="10448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2" type="body"/>
          </p:nvPr>
        </p:nvSpPr>
        <p:spPr>
          <a:xfrm>
            <a:off x="361750" y="36494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4" type="body"/>
          </p:nvPr>
        </p:nvSpPr>
        <p:spPr>
          <a:xfrm>
            <a:off x="361989" y="23471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" name="Google Shape;258;p44"/>
          <p:cNvSpPr txBox="1"/>
          <p:nvPr>
            <p:ph idx="5" type="body"/>
          </p:nvPr>
        </p:nvSpPr>
        <p:spPr>
          <a:xfrm>
            <a:off x="3230075" y="10448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44"/>
          <p:cNvSpPr txBox="1"/>
          <p:nvPr>
            <p:ph idx="6" type="body"/>
          </p:nvPr>
        </p:nvSpPr>
        <p:spPr>
          <a:xfrm>
            <a:off x="3230075" y="36494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Google Shape;260;p44"/>
          <p:cNvSpPr txBox="1"/>
          <p:nvPr>
            <p:ph idx="7" type="body"/>
          </p:nvPr>
        </p:nvSpPr>
        <p:spPr>
          <a:xfrm>
            <a:off x="3230314" y="23471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44"/>
          <p:cNvSpPr txBox="1"/>
          <p:nvPr>
            <p:ph idx="8" type="body"/>
          </p:nvPr>
        </p:nvSpPr>
        <p:spPr>
          <a:xfrm>
            <a:off x="6098650" y="10448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4"/>
          <p:cNvSpPr txBox="1"/>
          <p:nvPr>
            <p:ph idx="9" type="body"/>
          </p:nvPr>
        </p:nvSpPr>
        <p:spPr>
          <a:xfrm>
            <a:off x="6098650" y="36494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4"/>
          <p:cNvSpPr txBox="1"/>
          <p:nvPr>
            <p:ph idx="13" type="body"/>
          </p:nvPr>
        </p:nvSpPr>
        <p:spPr>
          <a:xfrm>
            <a:off x="6098889" y="23471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4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Google Shape;265;p44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pos="1921">
          <p15:clr>
            <a:srgbClr val="FA7B17"/>
          </p15:clr>
        </p15:guide>
        <p15:guide id="6" pos="2033">
          <p15:clr>
            <a:srgbClr val="FA7B17"/>
          </p15:clr>
        </p15:guide>
        <p15:guide id="7" pos="3727">
          <p15:clr>
            <a:srgbClr val="FA7B17"/>
          </p15:clr>
        </p15:guide>
        <p15:guide id="8" pos="3839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 | 2 rows RH">
  <p:cSld name="TITLE_AND_TWO_COLUMNS_2_2_2_1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>
            <p:ph idx="1" type="body"/>
          </p:nvPr>
        </p:nvSpPr>
        <p:spPr>
          <a:xfrm>
            <a:off x="361750" y="10448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2" type="body"/>
          </p:nvPr>
        </p:nvSpPr>
        <p:spPr>
          <a:xfrm>
            <a:off x="361750" y="36494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9" name="Google Shape;269;p45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70" name="Google Shape;270;p45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71" name="Google Shape;271;p45"/>
          <p:cNvSpPr txBox="1"/>
          <p:nvPr>
            <p:ph idx="4" type="body"/>
          </p:nvPr>
        </p:nvSpPr>
        <p:spPr>
          <a:xfrm>
            <a:off x="361989" y="2347100"/>
            <a:ext cx="2687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5"/>
          <p:cNvSpPr txBox="1"/>
          <p:nvPr>
            <p:ph idx="5" type="body"/>
          </p:nvPr>
        </p:nvSpPr>
        <p:spPr>
          <a:xfrm>
            <a:off x="3230075" y="1044800"/>
            <a:ext cx="5553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Google Shape;273;p45"/>
          <p:cNvSpPr txBox="1"/>
          <p:nvPr>
            <p:ph idx="6" type="body"/>
          </p:nvPr>
        </p:nvSpPr>
        <p:spPr>
          <a:xfrm>
            <a:off x="3230075" y="3649400"/>
            <a:ext cx="5553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Google Shape;274;p45"/>
          <p:cNvSpPr txBox="1"/>
          <p:nvPr>
            <p:ph idx="7" type="body"/>
          </p:nvPr>
        </p:nvSpPr>
        <p:spPr>
          <a:xfrm>
            <a:off x="3230336" y="2347100"/>
            <a:ext cx="5553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p4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p45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pos="1921">
          <p15:clr>
            <a:srgbClr val="FA7B17"/>
          </p15:clr>
        </p15:guide>
        <p15:guide id="6" pos="2033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1 column | 6 rows">
  <p:cSld name="TITLE_AND_TWO_COLUMNS_2_2_1_1_1_2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>
            <p:ph idx="1" type="body"/>
          </p:nvPr>
        </p:nvSpPr>
        <p:spPr>
          <a:xfrm>
            <a:off x="361750" y="1044800"/>
            <a:ext cx="84225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81" name="Google Shape;281;p46"/>
          <p:cNvSpPr txBox="1"/>
          <p:nvPr>
            <p:ph idx="3" type="body"/>
          </p:nvPr>
        </p:nvSpPr>
        <p:spPr>
          <a:xfrm>
            <a:off x="362500" y="1695950"/>
            <a:ext cx="84225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" name="Google Shape;282;p46"/>
          <p:cNvSpPr txBox="1"/>
          <p:nvPr>
            <p:ph idx="4" type="body"/>
          </p:nvPr>
        </p:nvSpPr>
        <p:spPr>
          <a:xfrm>
            <a:off x="362500" y="2347100"/>
            <a:ext cx="84225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46"/>
          <p:cNvSpPr txBox="1"/>
          <p:nvPr>
            <p:ph idx="5" type="body"/>
          </p:nvPr>
        </p:nvSpPr>
        <p:spPr>
          <a:xfrm>
            <a:off x="360750" y="3007300"/>
            <a:ext cx="84225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46"/>
          <p:cNvSpPr txBox="1"/>
          <p:nvPr>
            <p:ph idx="6" type="body"/>
          </p:nvPr>
        </p:nvSpPr>
        <p:spPr>
          <a:xfrm>
            <a:off x="360750" y="3649400"/>
            <a:ext cx="84225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Google Shape;285;p46"/>
          <p:cNvSpPr txBox="1"/>
          <p:nvPr>
            <p:ph idx="7" type="body"/>
          </p:nvPr>
        </p:nvSpPr>
        <p:spPr>
          <a:xfrm>
            <a:off x="360750" y="4308157"/>
            <a:ext cx="84225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Google Shape;286;p46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7" name="Google Shape;287;p46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orient="horz" pos="952">
          <p15:clr>
            <a:srgbClr val="FA7B17"/>
          </p15:clr>
        </p15:guide>
        <p15:guide id="6" orient="horz" pos="1070">
          <p15:clr>
            <a:srgbClr val="FA7B17"/>
          </p15:clr>
        </p15:guide>
        <p15:guide id="7" orient="horz" pos="1771">
          <p15:clr>
            <a:srgbClr val="FA7B17"/>
          </p15:clr>
        </p15:guide>
        <p15:guide id="8" orient="horz" pos="1894">
          <p15:clr>
            <a:srgbClr val="FA7B17"/>
          </p15:clr>
        </p15:guide>
        <p15:guide id="9" orient="horz" pos="2593">
          <p15:clr>
            <a:srgbClr val="FA7B17"/>
          </p15:clr>
        </p15:guide>
        <p15:guide id="10" orient="horz" pos="271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6 columns | 2 rows">
  <p:cSld name="TITLE_AND_TWO_COLUMNS_4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/>
          <p:nvPr>
            <p:ph idx="1" type="body"/>
          </p:nvPr>
        </p:nvSpPr>
        <p:spPr>
          <a:xfrm>
            <a:off x="361750" y="104480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91" name="Google Shape;291;p47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3" type="body"/>
          </p:nvPr>
        </p:nvSpPr>
        <p:spPr>
          <a:xfrm>
            <a:off x="361750" y="300245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47"/>
          <p:cNvSpPr txBox="1"/>
          <p:nvPr>
            <p:ph idx="4" type="body"/>
          </p:nvPr>
        </p:nvSpPr>
        <p:spPr>
          <a:xfrm>
            <a:off x="1799787" y="104480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" name="Google Shape;294;p47"/>
          <p:cNvSpPr txBox="1"/>
          <p:nvPr>
            <p:ph idx="5" type="body"/>
          </p:nvPr>
        </p:nvSpPr>
        <p:spPr>
          <a:xfrm>
            <a:off x="1799787" y="300245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6" type="body"/>
          </p:nvPr>
        </p:nvSpPr>
        <p:spPr>
          <a:xfrm>
            <a:off x="3230204" y="104480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Google Shape;296;p47"/>
          <p:cNvSpPr txBox="1"/>
          <p:nvPr>
            <p:ph idx="7" type="body"/>
          </p:nvPr>
        </p:nvSpPr>
        <p:spPr>
          <a:xfrm>
            <a:off x="3230204" y="300245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p47"/>
          <p:cNvSpPr txBox="1"/>
          <p:nvPr>
            <p:ph idx="8" type="body"/>
          </p:nvPr>
        </p:nvSpPr>
        <p:spPr>
          <a:xfrm>
            <a:off x="4660637" y="104480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7"/>
          <p:cNvSpPr txBox="1"/>
          <p:nvPr>
            <p:ph idx="9" type="body"/>
          </p:nvPr>
        </p:nvSpPr>
        <p:spPr>
          <a:xfrm>
            <a:off x="4660637" y="300245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7"/>
          <p:cNvSpPr txBox="1"/>
          <p:nvPr>
            <p:ph idx="13" type="body"/>
          </p:nvPr>
        </p:nvSpPr>
        <p:spPr>
          <a:xfrm>
            <a:off x="6098662" y="104480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47"/>
          <p:cNvSpPr txBox="1"/>
          <p:nvPr>
            <p:ph idx="14" type="body"/>
          </p:nvPr>
        </p:nvSpPr>
        <p:spPr>
          <a:xfrm>
            <a:off x="6098662" y="300245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7"/>
          <p:cNvSpPr txBox="1"/>
          <p:nvPr>
            <p:ph idx="15" type="body"/>
          </p:nvPr>
        </p:nvSpPr>
        <p:spPr>
          <a:xfrm>
            <a:off x="7529100" y="104480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7"/>
          <p:cNvSpPr txBox="1"/>
          <p:nvPr>
            <p:ph idx="16" type="body"/>
          </p:nvPr>
        </p:nvSpPr>
        <p:spPr>
          <a:xfrm>
            <a:off x="7529100" y="3002450"/>
            <a:ext cx="12528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4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" name="Google Shape;304;p47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  <p15:guide id="2" pos="2937">
          <p15:clr>
            <a:srgbClr val="FA7B17"/>
          </p15:clr>
        </p15:guide>
        <p15:guide id="3" pos="1016">
          <p15:clr>
            <a:srgbClr val="FA7B17"/>
          </p15:clr>
        </p15:guide>
        <p15:guide id="4" pos="1131">
          <p15:clr>
            <a:srgbClr val="FA7B17"/>
          </p15:clr>
        </p15:guide>
        <p15:guide id="5" pos="1920">
          <p15:clr>
            <a:srgbClr val="FA7B17"/>
          </p15:clr>
        </p15:guide>
        <p15:guide id="6" pos="2034">
          <p15:clr>
            <a:srgbClr val="FA7B17"/>
          </p15:clr>
        </p15:guide>
        <p15:guide id="7" pos="3726">
          <p15:clr>
            <a:srgbClr val="FA7B17"/>
          </p15:clr>
        </p15:guide>
        <p15:guide id="8" pos="4630">
          <p15:clr>
            <a:srgbClr val="FA7B17"/>
          </p15:clr>
        </p15:guide>
        <p15:guide id="9" pos="4744">
          <p15:clr>
            <a:srgbClr val="FA7B17"/>
          </p15:clr>
        </p15:guide>
        <p15:guide id="10" orient="horz" pos="1776">
          <p15:clr>
            <a:srgbClr val="FA7B17"/>
          </p15:clr>
        </p15:guide>
        <p15:guide id="11" orient="horz" pos="1890">
          <p15:clr>
            <a:srgbClr val="FA7B17"/>
          </p15:clr>
        </p15:guide>
        <p15:guide id="12" pos="3841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6 columns | 3 rows">
  <p:cSld name="TITLE_AND_TWO_COLUMNS_4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 txBox="1"/>
          <p:nvPr>
            <p:ph idx="1" type="body"/>
          </p:nvPr>
        </p:nvSpPr>
        <p:spPr>
          <a:xfrm>
            <a:off x="361750" y="10448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48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08" name="Google Shape;308;p48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09" name="Google Shape;309;p48"/>
          <p:cNvSpPr txBox="1"/>
          <p:nvPr>
            <p:ph idx="3" type="body"/>
          </p:nvPr>
        </p:nvSpPr>
        <p:spPr>
          <a:xfrm>
            <a:off x="361750" y="235055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0" name="Google Shape;310;p48"/>
          <p:cNvSpPr txBox="1"/>
          <p:nvPr>
            <p:ph idx="4" type="body"/>
          </p:nvPr>
        </p:nvSpPr>
        <p:spPr>
          <a:xfrm>
            <a:off x="361750" y="36563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" name="Google Shape;311;p48"/>
          <p:cNvSpPr txBox="1"/>
          <p:nvPr>
            <p:ph idx="5" type="body"/>
          </p:nvPr>
        </p:nvSpPr>
        <p:spPr>
          <a:xfrm>
            <a:off x="1795800" y="10448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2" name="Google Shape;312;p48"/>
          <p:cNvSpPr txBox="1"/>
          <p:nvPr>
            <p:ph idx="6" type="body"/>
          </p:nvPr>
        </p:nvSpPr>
        <p:spPr>
          <a:xfrm>
            <a:off x="1795800" y="235055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3" name="Google Shape;313;p48"/>
          <p:cNvSpPr txBox="1"/>
          <p:nvPr>
            <p:ph idx="7" type="body"/>
          </p:nvPr>
        </p:nvSpPr>
        <p:spPr>
          <a:xfrm>
            <a:off x="1795800" y="36563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4" name="Google Shape;314;p48"/>
          <p:cNvSpPr txBox="1"/>
          <p:nvPr>
            <p:ph idx="8" type="body"/>
          </p:nvPr>
        </p:nvSpPr>
        <p:spPr>
          <a:xfrm>
            <a:off x="3229850" y="10448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48"/>
          <p:cNvSpPr txBox="1"/>
          <p:nvPr>
            <p:ph idx="9" type="body"/>
          </p:nvPr>
        </p:nvSpPr>
        <p:spPr>
          <a:xfrm>
            <a:off x="3229850" y="235055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48"/>
          <p:cNvSpPr txBox="1"/>
          <p:nvPr>
            <p:ph idx="13" type="body"/>
          </p:nvPr>
        </p:nvSpPr>
        <p:spPr>
          <a:xfrm>
            <a:off x="3229850" y="36563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48"/>
          <p:cNvSpPr txBox="1"/>
          <p:nvPr>
            <p:ph idx="14" type="body"/>
          </p:nvPr>
        </p:nvSpPr>
        <p:spPr>
          <a:xfrm>
            <a:off x="4663900" y="10448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p48"/>
          <p:cNvSpPr txBox="1"/>
          <p:nvPr>
            <p:ph idx="15" type="body"/>
          </p:nvPr>
        </p:nvSpPr>
        <p:spPr>
          <a:xfrm>
            <a:off x="4663900" y="235055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p48"/>
          <p:cNvSpPr txBox="1"/>
          <p:nvPr>
            <p:ph idx="16" type="body"/>
          </p:nvPr>
        </p:nvSpPr>
        <p:spPr>
          <a:xfrm>
            <a:off x="4663900" y="36563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" name="Google Shape;320;p48"/>
          <p:cNvSpPr txBox="1"/>
          <p:nvPr>
            <p:ph idx="17" type="body"/>
          </p:nvPr>
        </p:nvSpPr>
        <p:spPr>
          <a:xfrm>
            <a:off x="6097950" y="10448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48"/>
          <p:cNvSpPr txBox="1"/>
          <p:nvPr>
            <p:ph idx="18" type="body"/>
          </p:nvPr>
        </p:nvSpPr>
        <p:spPr>
          <a:xfrm>
            <a:off x="6097950" y="235055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" name="Google Shape;322;p48"/>
          <p:cNvSpPr txBox="1"/>
          <p:nvPr>
            <p:ph idx="19" type="body"/>
          </p:nvPr>
        </p:nvSpPr>
        <p:spPr>
          <a:xfrm>
            <a:off x="6097950" y="36563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" name="Google Shape;323;p48"/>
          <p:cNvSpPr txBox="1"/>
          <p:nvPr>
            <p:ph idx="20" type="body"/>
          </p:nvPr>
        </p:nvSpPr>
        <p:spPr>
          <a:xfrm>
            <a:off x="7532000" y="10448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Google Shape;324;p48"/>
          <p:cNvSpPr txBox="1"/>
          <p:nvPr>
            <p:ph idx="21" type="body"/>
          </p:nvPr>
        </p:nvSpPr>
        <p:spPr>
          <a:xfrm>
            <a:off x="7532000" y="235055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5" name="Google Shape;325;p48"/>
          <p:cNvSpPr txBox="1"/>
          <p:nvPr>
            <p:ph idx="22" type="body"/>
          </p:nvPr>
        </p:nvSpPr>
        <p:spPr>
          <a:xfrm>
            <a:off x="7532000" y="3656300"/>
            <a:ext cx="12528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48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Google Shape;327;p48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  <p15:guide id="2" pos="2937">
          <p15:clr>
            <a:srgbClr val="FA7B17"/>
          </p15:clr>
        </p15:guide>
        <p15:guide id="3" pos="1016">
          <p15:clr>
            <a:srgbClr val="FA7B17"/>
          </p15:clr>
        </p15:guide>
        <p15:guide id="4" pos="1131">
          <p15:clr>
            <a:srgbClr val="FA7B17"/>
          </p15:clr>
        </p15:guide>
        <p15:guide id="5" pos="1920">
          <p15:clr>
            <a:srgbClr val="FA7B17"/>
          </p15:clr>
        </p15:guide>
        <p15:guide id="6" pos="2034">
          <p15:clr>
            <a:srgbClr val="FA7B17"/>
          </p15:clr>
        </p15:guide>
        <p15:guide id="7" pos="3726">
          <p15:clr>
            <a:srgbClr val="FA7B17"/>
          </p15:clr>
        </p15:guide>
        <p15:guide id="8" pos="4630">
          <p15:clr>
            <a:srgbClr val="FA7B17"/>
          </p15:clr>
        </p15:guide>
        <p15:guide id="9" pos="4744">
          <p15:clr>
            <a:srgbClr val="FA7B17"/>
          </p15:clr>
        </p15:guide>
        <p15:guide id="10" orient="horz" pos="1365">
          <p15:clr>
            <a:srgbClr val="FA7B17"/>
          </p15:clr>
        </p15:guide>
        <p15:guide id="11" orient="horz" pos="1480">
          <p15:clr>
            <a:srgbClr val="FA7B17"/>
          </p15:clr>
        </p15:guide>
        <p15:guide id="12" pos="3841">
          <p15:clr>
            <a:srgbClr val="FA7B17"/>
          </p15:clr>
        </p15:guide>
        <p15:guide id="13" orient="horz" pos="2188">
          <p15:clr>
            <a:srgbClr val="FA7B17"/>
          </p15:clr>
        </p15:guide>
        <p15:guide id="14" orient="horz" pos="2302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2 rows">
  <p:cSld name="BLANK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30" name="Google Shape;330;p49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31" name="Google Shape;331;p49"/>
          <p:cNvSpPr txBox="1"/>
          <p:nvPr>
            <p:ph idx="2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" name="Google Shape;332;p49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33" name="Google Shape;333;p49"/>
          <p:cNvSpPr txBox="1"/>
          <p:nvPr>
            <p:ph idx="3" type="body"/>
          </p:nvPr>
        </p:nvSpPr>
        <p:spPr>
          <a:xfrm>
            <a:off x="362500" y="2023400"/>
            <a:ext cx="84225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49"/>
          <p:cNvSpPr txBox="1"/>
          <p:nvPr>
            <p:ph idx="4" type="body"/>
          </p:nvPr>
        </p:nvSpPr>
        <p:spPr>
          <a:xfrm>
            <a:off x="362500" y="3486800"/>
            <a:ext cx="84225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4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49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orient="horz" pos="2081">
          <p15:clr>
            <a:srgbClr val="FA7B17"/>
          </p15:clr>
        </p15:guide>
        <p15:guide id="4" orient="horz" pos="2196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2 columns | 2 rows">
  <p:cSld name="BLANK_1_1_1_2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" type="body"/>
          </p:nvPr>
        </p:nvSpPr>
        <p:spPr>
          <a:xfrm>
            <a:off x="362500" y="2023400"/>
            <a:ext cx="41205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41" name="Google Shape;341;p50"/>
          <p:cNvSpPr txBox="1"/>
          <p:nvPr>
            <p:ph idx="3" type="body"/>
          </p:nvPr>
        </p:nvSpPr>
        <p:spPr>
          <a:xfrm>
            <a:off x="4663500" y="2023550"/>
            <a:ext cx="41205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2" name="Google Shape;342;p50"/>
          <p:cNvSpPr txBox="1"/>
          <p:nvPr>
            <p:ph idx="4" type="body"/>
          </p:nvPr>
        </p:nvSpPr>
        <p:spPr>
          <a:xfrm>
            <a:off x="362500" y="3489493"/>
            <a:ext cx="41205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3" name="Google Shape;343;p50"/>
          <p:cNvSpPr txBox="1"/>
          <p:nvPr>
            <p:ph idx="5" type="body"/>
          </p:nvPr>
        </p:nvSpPr>
        <p:spPr>
          <a:xfrm>
            <a:off x="4663500" y="3489493"/>
            <a:ext cx="41205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4" name="Google Shape;344;p50"/>
          <p:cNvSpPr txBox="1"/>
          <p:nvPr>
            <p:ph idx="6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0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46" name="Google Shape;346;p50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7" name="Google Shape;347;p50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2824">
          <p15:clr>
            <a:srgbClr val="FA7B17"/>
          </p15:clr>
        </p15:guide>
        <p15:guide id="4" pos="2938">
          <p15:clr>
            <a:srgbClr val="FA7B17"/>
          </p15:clr>
        </p15:guide>
        <p15:guide id="5" orient="horz" pos="2081">
          <p15:clr>
            <a:srgbClr val="FA7B17"/>
          </p15:clr>
        </p15:guide>
        <p15:guide id="6" orient="horz" pos="2196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 | 3 columns">
  <p:cSld name="BLANK_1_1_1_1_1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/>
          <p:nvPr>
            <p:ph idx="1" type="body"/>
          </p:nvPr>
        </p:nvSpPr>
        <p:spPr>
          <a:xfrm>
            <a:off x="362500" y="2023400"/>
            <a:ext cx="2686800" cy="27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51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51" name="Google Shape;351;p51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52" name="Google Shape;352;p51"/>
          <p:cNvSpPr txBox="1"/>
          <p:nvPr>
            <p:ph idx="3" type="body"/>
          </p:nvPr>
        </p:nvSpPr>
        <p:spPr>
          <a:xfrm>
            <a:off x="3230350" y="2023550"/>
            <a:ext cx="2686800" cy="27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51"/>
          <p:cNvSpPr txBox="1"/>
          <p:nvPr>
            <p:ph idx="4" type="body"/>
          </p:nvPr>
        </p:nvSpPr>
        <p:spPr>
          <a:xfrm>
            <a:off x="6098200" y="2023550"/>
            <a:ext cx="2686800" cy="27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4" name="Google Shape;354;p51"/>
          <p:cNvSpPr txBox="1"/>
          <p:nvPr>
            <p:ph idx="5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" name="Google Shape;355;p51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56" name="Google Shape;356;p5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7" name="Google Shape;357;p51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921">
          <p15:clr>
            <a:srgbClr val="FA7B17"/>
          </p15:clr>
        </p15:guide>
        <p15:guide id="4" pos="2033">
          <p15:clr>
            <a:srgbClr val="FA7B17"/>
          </p15:clr>
        </p15:guide>
        <p15:guide id="5" pos="3727">
          <p15:clr>
            <a:srgbClr val="FA7B17"/>
          </p15:clr>
        </p15:guide>
        <p15:guide id="6" pos="383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3 columns | 2 rows">
  <p:cSld name="BLANK_1_1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 txBox="1"/>
          <p:nvPr>
            <p:ph idx="1" type="body"/>
          </p:nvPr>
        </p:nvSpPr>
        <p:spPr>
          <a:xfrm>
            <a:off x="362500" y="2023400"/>
            <a:ext cx="268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" name="Google Shape;360;p52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61" name="Google Shape;361;p52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62" name="Google Shape;362;p52"/>
          <p:cNvSpPr txBox="1"/>
          <p:nvPr>
            <p:ph idx="3" type="body"/>
          </p:nvPr>
        </p:nvSpPr>
        <p:spPr>
          <a:xfrm>
            <a:off x="3230350" y="2023400"/>
            <a:ext cx="268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52"/>
          <p:cNvSpPr txBox="1"/>
          <p:nvPr>
            <p:ph idx="4" type="body"/>
          </p:nvPr>
        </p:nvSpPr>
        <p:spPr>
          <a:xfrm>
            <a:off x="6098200" y="2023400"/>
            <a:ext cx="268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" name="Google Shape;364;p52"/>
          <p:cNvSpPr txBox="1"/>
          <p:nvPr>
            <p:ph idx="5" type="body"/>
          </p:nvPr>
        </p:nvSpPr>
        <p:spPr>
          <a:xfrm>
            <a:off x="362500" y="3486800"/>
            <a:ext cx="268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52"/>
          <p:cNvSpPr txBox="1"/>
          <p:nvPr>
            <p:ph idx="6" type="body"/>
          </p:nvPr>
        </p:nvSpPr>
        <p:spPr>
          <a:xfrm>
            <a:off x="3228600" y="3487400"/>
            <a:ext cx="268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6" name="Google Shape;366;p52"/>
          <p:cNvSpPr txBox="1"/>
          <p:nvPr>
            <p:ph idx="7" type="body"/>
          </p:nvPr>
        </p:nvSpPr>
        <p:spPr>
          <a:xfrm>
            <a:off x="6094700" y="3487400"/>
            <a:ext cx="268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7" name="Google Shape;367;p52"/>
          <p:cNvSpPr txBox="1"/>
          <p:nvPr>
            <p:ph idx="8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52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69" name="Google Shape;369;p52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0" name="Google Shape;370;p52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921">
          <p15:clr>
            <a:srgbClr val="FA7B17"/>
          </p15:clr>
        </p15:guide>
        <p15:guide id="4" pos="2033">
          <p15:clr>
            <a:srgbClr val="FA7B17"/>
          </p15:clr>
        </p15:guide>
        <p15:guide id="5" pos="3727">
          <p15:clr>
            <a:srgbClr val="FA7B17"/>
          </p15:clr>
        </p15:guide>
        <p15:guide id="6" pos="3839">
          <p15:clr>
            <a:srgbClr val="FA7B17"/>
          </p15:clr>
        </p15:guide>
        <p15:guide id="7" orient="horz" pos="2196">
          <p15:clr>
            <a:srgbClr val="FA7B17"/>
          </p15:clr>
        </p15:guide>
        <p15:guide id="8" orient="horz" pos="2085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4 columns | 2 rows">
  <p:cSld name="BLANK_1_1_1_1_1_1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73" name="Google Shape;373;p53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74" name="Google Shape;374;p53"/>
          <p:cNvSpPr txBox="1"/>
          <p:nvPr>
            <p:ph idx="2" type="body"/>
          </p:nvPr>
        </p:nvSpPr>
        <p:spPr>
          <a:xfrm>
            <a:off x="362500" y="2023400"/>
            <a:ext cx="196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5" name="Google Shape;375;p53"/>
          <p:cNvSpPr txBox="1"/>
          <p:nvPr>
            <p:ph idx="3" type="body"/>
          </p:nvPr>
        </p:nvSpPr>
        <p:spPr>
          <a:xfrm>
            <a:off x="2514000" y="2018600"/>
            <a:ext cx="196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6" name="Google Shape;376;p53"/>
          <p:cNvSpPr txBox="1"/>
          <p:nvPr>
            <p:ph idx="4" type="body"/>
          </p:nvPr>
        </p:nvSpPr>
        <p:spPr>
          <a:xfrm>
            <a:off x="6818200" y="2023400"/>
            <a:ext cx="196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7" name="Google Shape;377;p53"/>
          <p:cNvSpPr txBox="1"/>
          <p:nvPr>
            <p:ph idx="5" type="body"/>
          </p:nvPr>
        </p:nvSpPr>
        <p:spPr>
          <a:xfrm>
            <a:off x="362500" y="3486800"/>
            <a:ext cx="196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53"/>
          <p:cNvSpPr txBox="1"/>
          <p:nvPr>
            <p:ph idx="6" type="body"/>
          </p:nvPr>
        </p:nvSpPr>
        <p:spPr>
          <a:xfrm>
            <a:off x="2514000" y="3487400"/>
            <a:ext cx="196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53"/>
          <p:cNvSpPr txBox="1"/>
          <p:nvPr>
            <p:ph idx="7" type="body"/>
          </p:nvPr>
        </p:nvSpPr>
        <p:spPr>
          <a:xfrm>
            <a:off x="6814700" y="3487400"/>
            <a:ext cx="196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53"/>
          <p:cNvSpPr txBox="1"/>
          <p:nvPr>
            <p:ph idx="8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p53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82" name="Google Shape;382;p53"/>
          <p:cNvSpPr txBox="1"/>
          <p:nvPr>
            <p:ph idx="9" type="body"/>
          </p:nvPr>
        </p:nvSpPr>
        <p:spPr>
          <a:xfrm>
            <a:off x="4666100" y="2015943"/>
            <a:ext cx="196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53"/>
          <p:cNvSpPr txBox="1"/>
          <p:nvPr>
            <p:ph idx="13" type="body"/>
          </p:nvPr>
        </p:nvSpPr>
        <p:spPr>
          <a:xfrm>
            <a:off x="4662600" y="3479943"/>
            <a:ext cx="1966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4" name="Google Shape;384;p5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5" name="Google Shape;385;p53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467">
          <p15:clr>
            <a:srgbClr val="FA7B17"/>
          </p15:clr>
        </p15:guide>
        <p15:guide id="4" pos="1584">
          <p15:clr>
            <a:srgbClr val="FA7B17"/>
          </p15:clr>
        </p15:guide>
        <p15:guide id="5" pos="2823">
          <p15:clr>
            <a:srgbClr val="FA7B17"/>
          </p15:clr>
        </p15:guide>
        <p15:guide id="6" pos="2935">
          <p15:clr>
            <a:srgbClr val="FA7B17"/>
          </p15:clr>
        </p15:guide>
        <p15:guide id="7" orient="horz" pos="2088">
          <p15:clr>
            <a:srgbClr val="FA7B17"/>
          </p15:clr>
        </p15:guide>
        <p15:guide id="8" orient="horz" pos="2196">
          <p15:clr>
            <a:srgbClr val="FA7B17"/>
          </p15:clr>
        </p15:guide>
        <p15:guide id="9" pos="4175">
          <p15:clr>
            <a:srgbClr val="FA7B17"/>
          </p15:clr>
        </p15:guide>
        <p15:guide id="10" pos="4292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6 columns | 2 rows">
  <p:cSld name="BLANK_1_1_1_1_1_1_1_1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4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88" name="Google Shape;388;p54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89" name="Google Shape;389;p54"/>
          <p:cNvSpPr txBox="1"/>
          <p:nvPr>
            <p:ph idx="2" type="body"/>
          </p:nvPr>
        </p:nvSpPr>
        <p:spPr>
          <a:xfrm>
            <a:off x="362500" y="2023400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0" name="Google Shape;390;p54"/>
          <p:cNvSpPr txBox="1"/>
          <p:nvPr>
            <p:ph idx="3" type="body"/>
          </p:nvPr>
        </p:nvSpPr>
        <p:spPr>
          <a:xfrm>
            <a:off x="362500" y="3486800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1" name="Google Shape;391;p54"/>
          <p:cNvSpPr txBox="1"/>
          <p:nvPr>
            <p:ph idx="4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2" name="Google Shape;392;p54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93" name="Google Shape;393;p54"/>
          <p:cNvSpPr txBox="1"/>
          <p:nvPr>
            <p:ph idx="5" type="body"/>
          </p:nvPr>
        </p:nvSpPr>
        <p:spPr>
          <a:xfrm>
            <a:off x="1797550" y="2015943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4" name="Google Shape;394;p54"/>
          <p:cNvSpPr txBox="1"/>
          <p:nvPr>
            <p:ph idx="6" type="body"/>
          </p:nvPr>
        </p:nvSpPr>
        <p:spPr>
          <a:xfrm>
            <a:off x="1797550" y="3479343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54"/>
          <p:cNvSpPr txBox="1"/>
          <p:nvPr>
            <p:ph idx="7" type="body"/>
          </p:nvPr>
        </p:nvSpPr>
        <p:spPr>
          <a:xfrm>
            <a:off x="3232600" y="2015943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54"/>
          <p:cNvSpPr txBox="1"/>
          <p:nvPr>
            <p:ph idx="8" type="body"/>
          </p:nvPr>
        </p:nvSpPr>
        <p:spPr>
          <a:xfrm>
            <a:off x="3232600" y="3479343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54"/>
          <p:cNvSpPr txBox="1"/>
          <p:nvPr>
            <p:ph idx="9" type="body"/>
          </p:nvPr>
        </p:nvSpPr>
        <p:spPr>
          <a:xfrm>
            <a:off x="4660043" y="2022004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54"/>
          <p:cNvSpPr txBox="1"/>
          <p:nvPr>
            <p:ph idx="13" type="body"/>
          </p:nvPr>
        </p:nvSpPr>
        <p:spPr>
          <a:xfrm>
            <a:off x="4660043" y="3485404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" name="Google Shape;399;p54"/>
          <p:cNvSpPr txBox="1"/>
          <p:nvPr>
            <p:ph idx="14" type="body"/>
          </p:nvPr>
        </p:nvSpPr>
        <p:spPr>
          <a:xfrm>
            <a:off x="6095107" y="2015943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54"/>
          <p:cNvSpPr txBox="1"/>
          <p:nvPr>
            <p:ph idx="15" type="body"/>
          </p:nvPr>
        </p:nvSpPr>
        <p:spPr>
          <a:xfrm>
            <a:off x="6095107" y="3479343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1" name="Google Shape;401;p54"/>
          <p:cNvSpPr txBox="1"/>
          <p:nvPr>
            <p:ph idx="16" type="body"/>
          </p:nvPr>
        </p:nvSpPr>
        <p:spPr>
          <a:xfrm>
            <a:off x="7537757" y="2015943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2" name="Google Shape;402;p54"/>
          <p:cNvSpPr txBox="1"/>
          <p:nvPr>
            <p:ph idx="17" type="body"/>
          </p:nvPr>
        </p:nvSpPr>
        <p:spPr>
          <a:xfrm>
            <a:off x="7537757" y="3479343"/>
            <a:ext cx="12513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3" name="Google Shape;403;p5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" name="Google Shape;404;p54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017">
          <p15:clr>
            <a:srgbClr val="FA7B17"/>
          </p15:clr>
        </p15:guide>
        <p15:guide id="4" pos="1132">
          <p15:clr>
            <a:srgbClr val="FA7B17"/>
          </p15:clr>
        </p15:guide>
        <p15:guide id="5" pos="2823">
          <p15:clr>
            <a:srgbClr val="FA7B17"/>
          </p15:clr>
        </p15:guide>
        <p15:guide id="6" pos="2935">
          <p15:clr>
            <a:srgbClr val="FA7B17"/>
          </p15:clr>
        </p15:guide>
        <p15:guide id="7" orient="horz" pos="2088">
          <p15:clr>
            <a:srgbClr val="FA7B17"/>
          </p15:clr>
        </p15:guide>
        <p15:guide id="8" orient="horz" pos="2197">
          <p15:clr>
            <a:srgbClr val="FA7B17"/>
          </p15:clr>
        </p15:guide>
        <p15:guide id="9" pos="3725">
          <p15:clr>
            <a:srgbClr val="FA7B17"/>
          </p15:clr>
        </p15:guide>
        <p15:guide id="10" pos="3840">
          <p15:clr>
            <a:srgbClr val="FA7B17"/>
          </p15:clr>
        </p15:guide>
        <p15:guide id="11" pos="1921">
          <p15:clr>
            <a:srgbClr val="FA7B17"/>
          </p15:clr>
        </p15:guide>
        <p15:guide id="12" pos="4629">
          <p15:clr>
            <a:srgbClr val="FA7B17"/>
          </p15:clr>
        </p15:guide>
        <p15:guide id="13" pos="4744">
          <p15:clr>
            <a:srgbClr val="FA7B17"/>
          </p15:clr>
        </p15:guide>
        <p15:guide id="14" pos="2036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5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07" name="Google Shape;407;p55"/>
          <p:cNvSpPr txBox="1"/>
          <p:nvPr>
            <p:ph idx="1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08" name="Google Shape;408;p5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9" name="Google Shape;409;p55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3 columns | 3 rows">
  <p:cSld name="BLANK_1_1_1_1_1_1_2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6"/>
          <p:cNvSpPr txBox="1"/>
          <p:nvPr>
            <p:ph idx="1" type="body"/>
          </p:nvPr>
        </p:nvSpPr>
        <p:spPr>
          <a:xfrm>
            <a:off x="360000" y="2023400"/>
            <a:ext cx="2686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2" name="Google Shape;412;p56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13" name="Google Shape;413;p56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14" name="Google Shape;414;p56"/>
          <p:cNvSpPr txBox="1"/>
          <p:nvPr>
            <p:ph idx="3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56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6" name="Google Shape;416;p56"/>
          <p:cNvSpPr txBox="1"/>
          <p:nvPr>
            <p:ph idx="4" type="body"/>
          </p:nvPr>
        </p:nvSpPr>
        <p:spPr>
          <a:xfrm>
            <a:off x="3230350" y="2015943"/>
            <a:ext cx="2686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7" name="Google Shape;417;p56"/>
          <p:cNvSpPr txBox="1"/>
          <p:nvPr>
            <p:ph idx="5" type="body"/>
          </p:nvPr>
        </p:nvSpPr>
        <p:spPr>
          <a:xfrm>
            <a:off x="6100700" y="2015950"/>
            <a:ext cx="2686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8" name="Google Shape;418;p56"/>
          <p:cNvSpPr txBox="1"/>
          <p:nvPr>
            <p:ph idx="6" type="body"/>
          </p:nvPr>
        </p:nvSpPr>
        <p:spPr>
          <a:xfrm>
            <a:off x="358250" y="3000257"/>
            <a:ext cx="2686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9" name="Google Shape;419;p56"/>
          <p:cNvSpPr txBox="1"/>
          <p:nvPr>
            <p:ph idx="7" type="body"/>
          </p:nvPr>
        </p:nvSpPr>
        <p:spPr>
          <a:xfrm>
            <a:off x="3228600" y="2992800"/>
            <a:ext cx="2686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56"/>
          <p:cNvSpPr txBox="1"/>
          <p:nvPr>
            <p:ph idx="8" type="body"/>
          </p:nvPr>
        </p:nvSpPr>
        <p:spPr>
          <a:xfrm>
            <a:off x="6098950" y="2992807"/>
            <a:ext cx="2686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p56"/>
          <p:cNvSpPr txBox="1"/>
          <p:nvPr>
            <p:ph idx="9" type="body"/>
          </p:nvPr>
        </p:nvSpPr>
        <p:spPr>
          <a:xfrm>
            <a:off x="358250" y="3971407"/>
            <a:ext cx="2686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2" name="Google Shape;422;p56"/>
          <p:cNvSpPr txBox="1"/>
          <p:nvPr>
            <p:ph idx="13" type="body"/>
          </p:nvPr>
        </p:nvSpPr>
        <p:spPr>
          <a:xfrm>
            <a:off x="3228600" y="3963950"/>
            <a:ext cx="2686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3" name="Google Shape;423;p56"/>
          <p:cNvSpPr txBox="1"/>
          <p:nvPr>
            <p:ph idx="14" type="body"/>
          </p:nvPr>
        </p:nvSpPr>
        <p:spPr>
          <a:xfrm>
            <a:off x="6098950" y="3963957"/>
            <a:ext cx="2686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4" name="Google Shape;424;p56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5" name="Google Shape;425;p56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  <p15:guide id="3" pos="1921">
          <p15:clr>
            <a:srgbClr val="FA7B17"/>
          </p15:clr>
        </p15:guide>
        <p15:guide id="4" pos="2033">
          <p15:clr>
            <a:srgbClr val="FA7B17"/>
          </p15:clr>
        </p15:guide>
        <p15:guide id="5" pos="3727">
          <p15:clr>
            <a:srgbClr val="FA7B17"/>
          </p15:clr>
        </p15:guide>
        <p15:guide id="6" pos="3839">
          <p15:clr>
            <a:srgbClr val="FA7B17"/>
          </p15:clr>
        </p15:guide>
        <p15:guide id="7" orient="horz" pos="1765">
          <p15:clr>
            <a:srgbClr val="FA7B17"/>
          </p15:clr>
        </p15:guide>
        <p15:guide id="8" orient="horz" pos="2381">
          <p15:clr>
            <a:srgbClr val="FA7B17"/>
          </p15:clr>
        </p15:guide>
        <p15:guide id="9" orient="horz" pos="1886">
          <p15:clr>
            <a:srgbClr val="FA7B17"/>
          </p15:clr>
        </p15:guide>
        <p15:guide id="10" orient="horz" pos="2496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 | 4 rows">
  <p:cSld name="TITLE_AND_TWO_COLUMNS_2_2_2_2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7"/>
          <p:cNvSpPr txBox="1"/>
          <p:nvPr>
            <p:ph idx="1" type="body"/>
          </p:nvPr>
        </p:nvSpPr>
        <p:spPr>
          <a:xfrm>
            <a:off x="361750" y="1044800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8" name="Google Shape;428;p57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29" name="Google Shape;429;p57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30" name="Google Shape;430;p57"/>
          <p:cNvSpPr txBox="1"/>
          <p:nvPr>
            <p:ph idx="3" type="body"/>
          </p:nvPr>
        </p:nvSpPr>
        <p:spPr>
          <a:xfrm>
            <a:off x="3230200" y="1044800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1" name="Google Shape;431;p57"/>
          <p:cNvSpPr txBox="1"/>
          <p:nvPr>
            <p:ph idx="4" type="body"/>
          </p:nvPr>
        </p:nvSpPr>
        <p:spPr>
          <a:xfrm>
            <a:off x="6098650" y="1044800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2" name="Google Shape;432;p57"/>
          <p:cNvSpPr txBox="1"/>
          <p:nvPr>
            <p:ph idx="5" type="body"/>
          </p:nvPr>
        </p:nvSpPr>
        <p:spPr>
          <a:xfrm>
            <a:off x="361750" y="2015943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3" name="Google Shape;433;p57"/>
          <p:cNvSpPr txBox="1"/>
          <p:nvPr>
            <p:ph idx="6" type="body"/>
          </p:nvPr>
        </p:nvSpPr>
        <p:spPr>
          <a:xfrm>
            <a:off x="3230200" y="2015943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4" name="Google Shape;434;p57"/>
          <p:cNvSpPr txBox="1"/>
          <p:nvPr>
            <p:ph idx="7" type="body"/>
          </p:nvPr>
        </p:nvSpPr>
        <p:spPr>
          <a:xfrm>
            <a:off x="6098650" y="2015943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57"/>
          <p:cNvSpPr txBox="1"/>
          <p:nvPr>
            <p:ph idx="8" type="body"/>
          </p:nvPr>
        </p:nvSpPr>
        <p:spPr>
          <a:xfrm>
            <a:off x="361750" y="3002000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57"/>
          <p:cNvSpPr txBox="1"/>
          <p:nvPr>
            <p:ph idx="9" type="body"/>
          </p:nvPr>
        </p:nvSpPr>
        <p:spPr>
          <a:xfrm>
            <a:off x="3230200" y="3002000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7" name="Google Shape;437;p57"/>
          <p:cNvSpPr txBox="1"/>
          <p:nvPr>
            <p:ph idx="13" type="body"/>
          </p:nvPr>
        </p:nvSpPr>
        <p:spPr>
          <a:xfrm>
            <a:off x="6098650" y="3002000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8" name="Google Shape;438;p57"/>
          <p:cNvSpPr txBox="1"/>
          <p:nvPr>
            <p:ph idx="14" type="body"/>
          </p:nvPr>
        </p:nvSpPr>
        <p:spPr>
          <a:xfrm>
            <a:off x="361750" y="3980443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9" name="Google Shape;439;p57"/>
          <p:cNvSpPr txBox="1"/>
          <p:nvPr>
            <p:ph idx="15" type="body"/>
          </p:nvPr>
        </p:nvSpPr>
        <p:spPr>
          <a:xfrm>
            <a:off x="3230200" y="3980443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0" name="Google Shape;440;p57"/>
          <p:cNvSpPr txBox="1"/>
          <p:nvPr>
            <p:ph idx="16" type="body"/>
          </p:nvPr>
        </p:nvSpPr>
        <p:spPr>
          <a:xfrm>
            <a:off x="6098650" y="3980443"/>
            <a:ext cx="26871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1" name="Google Shape;441;p5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2" name="Google Shape;442;p57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891">
          <p15:clr>
            <a:srgbClr val="FA7B17"/>
          </p15:clr>
        </p15:guide>
        <p15:guide id="3" orient="horz" pos="1275">
          <p15:clr>
            <a:srgbClr val="FA7B17"/>
          </p15:clr>
        </p15:guide>
        <p15:guide id="4" orient="horz" pos="1776">
          <p15:clr>
            <a:srgbClr val="FA7B17"/>
          </p15:clr>
        </p15:guide>
        <p15:guide id="5" pos="1921">
          <p15:clr>
            <a:srgbClr val="FA7B17"/>
          </p15:clr>
        </p15:guide>
        <p15:guide id="6" pos="2033">
          <p15:clr>
            <a:srgbClr val="FA7B17"/>
          </p15:clr>
        </p15:guide>
        <p15:guide id="7" pos="3727">
          <p15:clr>
            <a:srgbClr val="FA7B17"/>
          </p15:clr>
        </p15:guide>
        <p15:guide id="8" pos="3839">
          <p15:clr>
            <a:srgbClr val="FA7B17"/>
          </p15:clr>
        </p15:guide>
        <p15:guide id="9" orient="horz" pos="2392">
          <p15:clr>
            <a:srgbClr val="FA7B17"/>
          </p15:clr>
        </p15:guide>
        <p15:guide id="10" orient="horz" pos="2507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| body">
  <p:cSld name="BLANK_1_2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8"/>
          <p:cNvSpPr txBox="1"/>
          <p:nvPr>
            <p:ph idx="1" type="body"/>
          </p:nvPr>
        </p:nvSpPr>
        <p:spPr>
          <a:xfrm>
            <a:off x="362500" y="2023400"/>
            <a:ext cx="8422500" cy="27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p58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46" name="Google Shape;446;p58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47" name="Google Shape;447;p58"/>
          <p:cNvSpPr txBox="1"/>
          <p:nvPr>
            <p:ph idx="3" type="body"/>
          </p:nvPr>
        </p:nvSpPr>
        <p:spPr>
          <a:xfrm>
            <a:off x="433625" y="1044800"/>
            <a:ext cx="83514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58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2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49" name="Google Shape;449;p58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0" name="Google Shape;450;p58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275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key text column | 1 column">
  <p:cSld name="BLANK_1_2_1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9"/>
          <p:cNvSpPr txBox="1"/>
          <p:nvPr>
            <p:ph idx="1" type="body"/>
          </p:nvPr>
        </p:nvSpPr>
        <p:spPr>
          <a:xfrm>
            <a:off x="4663500" y="1044800"/>
            <a:ext cx="4121700" cy="3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59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54" name="Google Shape;454;p59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  <a:defRPr b="1" i="0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i="0" sz="1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55" name="Google Shape;455;p59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0" i="0" lang="en" sz="51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1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56" name="Google Shape;456;p59"/>
          <p:cNvSpPr txBox="1"/>
          <p:nvPr>
            <p:ph idx="3" type="body"/>
          </p:nvPr>
        </p:nvSpPr>
        <p:spPr>
          <a:xfrm>
            <a:off x="433625" y="1044800"/>
            <a:ext cx="40470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7" name="Google Shape;457;p59"/>
          <p:cNvSpPr txBox="1"/>
          <p:nvPr/>
        </p:nvSpPr>
        <p:spPr>
          <a:xfrm>
            <a:off x="289082" y="892079"/>
            <a:ext cx="1830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0" i="0" lang="en" sz="51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|</a:t>
            </a:r>
            <a:endParaRPr b="0" i="0" sz="5100" u="none" cap="none" strike="noStrike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58" name="Google Shape;458;p59"/>
          <p:cNvSpPr txBox="1"/>
          <p:nvPr>
            <p:ph idx="4" type="body"/>
          </p:nvPr>
        </p:nvSpPr>
        <p:spPr>
          <a:xfrm>
            <a:off x="360000" y="2022000"/>
            <a:ext cx="41217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5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59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938">
          <p15:clr>
            <a:srgbClr val="FA7B17"/>
          </p15:clr>
        </p15:guide>
        <p15:guide id="2" pos="2822">
          <p15:clr>
            <a:srgbClr val="FA7B17"/>
          </p15:clr>
        </p15:guide>
        <p15:guide id="3" orient="horz" pos="1159">
          <p15:clr>
            <a:srgbClr val="FA7B17"/>
          </p15:clr>
        </p15:guide>
        <p15:guide id="4" orient="horz" pos="1275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3">
  <p:cSld name="CUSTOM_10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4">
  <p:cSld name="CUSTOM_1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5">
  <p:cSld name="CUSTOM_12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6">
  <p:cSld name="CUSTOM_13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6 rows 1">
  <p:cSld name="TITLE_AND_TWO_COLUMNS_2_2_1_1_1_1_1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4"/>
          <p:cNvSpPr txBox="1"/>
          <p:nvPr>
            <p:ph idx="1" type="body"/>
          </p:nvPr>
        </p:nvSpPr>
        <p:spPr>
          <a:xfrm>
            <a:off x="361750" y="1044800"/>
            <a:ext cx="4119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7" name="Google Shape;467;p64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68" name="Google Shape;468;p64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69" name="Google Shape;469;p64"/>
          <p:cNvSpPr txBox="1"/>
          <p:nvPr>
            <p:ph idx="3" type="body"/>
          </p:nvPr>
        </p:nvSpPr>
        <p:spPr>
          <a:xfrm>
            <a:off x="361606" y="1695950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0" name="Google Shape;470;p64"/>
          <p:cNvSpPr txBox="1"/>
          <p:nvPr>
            <p:ph idx="4" type="body"/>
          </p:nvPr>
        </p:nvSpPr>
        <p:spPr>
          <a:xfrm>
            <a:off x="361606" y="2347098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1" name="Google Shape;471;p64"/>
          <p:cNvSpPr txBox="1"/>
          <p:nvPr>
            <p:ph idx="5" type="body"/>
          </p:nvPr>
        </p:nvSpPr>
        <p:spPr>
          <a:xfrm>
            <a:off x="360750" y="3007300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2" name="Google Shape;472;p64"/>
          <p:cNvSpPr txBox="1"/>
          <p:nvPr>
            <p:ph idx="6" type="body"/>
          </p:nvPr>
        </p:nvSpPr>
        <p:spPr>
          <a:xfrm>
            <a:off x="360750" y="3649395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3" name="Google Shape;473;p64"/>
          <p:cNvSpPr txBox="1"/>
          <p:nvPr>
            <p:ph idx="7" type="body"/>
          </p:nvPr>
        </p:nvSpPr>
        <p:spPr>
          <a:xfrm>
            <a:off x="360750" y="4308151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4" name="Google Shape;474;p64"/>
          <p:cNvSpPr txBox="1"/>
          <p:nvPr>
            <p:ph idx="8" type="body"/>
          </p:nvPr>
        </p:nvSpPr>
        <p:spPr>
          <a:xfrm>
            <a:off x="4663750" y="1044800"/>
            <a:ext cx="4119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5" name="Google Shape;475;p64"/>
          <p:cNvSpPr txBox="1"/>
          <p:nvPr>
            <p:ph idx="9" type="body"/>
          </p:nvPr>
        </p:nvSpPr>
        <p:spPr>
          <a:xfrm>
            <a:off x="4663606" y="1695950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6" name="Google Shape;476;p64"/>
          <p:cNvSpPr txBox="1"/>
          <p:nvPr>
            <p:ph idx="13" type="body"/>
          </p:nvPr>
        </p:nvSpPr>
        <p:spPr>
          <a:xfrm>
            <a:off x="4663606" y="2347098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7" name="Google Shape;477;p64"/>
          <p:cNvSpPr txBox="1"/>
          <p:nvPr>
            <p:ph idx="14" type="body"/>
          </p:nvPr>
        </p:nvSpPr>
        <p:spPr>
          <a:xfrm>
            <a:off x="4662750" y="3007300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8" name="Google Shape;478;p64"/>
          <p:cNvSpPr txBox="1"/>
          <p:nvPr>
            <p:ph idx="15" type="body"/>
          </p:nvPr>
        </p:nvSpPr>
        <p:spPr>
          <a:xfrm>
            <a:off x="4662750" y="3649395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9" name="Google Shape;479;p64"/>
          <p:cNvSpPr txBox="1"/>
          <p:nvPr>
            <p:ph idx="16" type="body"/>
          </p:nvPr>
        </p:nvSpPr>
        <p:spPr>
          <a:xfrm>
            <a:off x="4662750" y="4308151"/>
            <a:ext cx="4118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80" name="Google Shape;48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orient="horz" pos="952">
          <p15:clr>
            <a:srgbClr val="FA7B17"/>
          </p15:clr>
        </p15:guide>
        <p15:guide id="6" orient="horz" pos="1070">
          <p15:clr>
            <a:srgbClr val="FA7B17"/>
          </p15:clr>
        </p15:guide>
        <p15:guide id="7" orient="horz" pos="1771">
          <p15:clr>
            <a:srgbClr val="FA7B17"/>
          </p15:clr>
        </p15:guide>
        <p15:guide id="8" orient="horz" pos="1894">
          <p15:clr>
            <a:srgbClr val="FA7B17"/>
          </p15:clr>
        </p15:guide>
        <p15:guide id="9" orient="horz" pos="2593">
          <p15:clr>
            <a:srgbClr val="FA7B17"/>
          </p15:clr>
        </p15:guide>
        <p15:guide id="10" orient="horz" pos="2714">
          <p15:clr>
            <a:srgbClr val="FA7B17"/>
          </p15:clr>
        </p15:guide>
        <p15:guide id="11" pos="2823">
          <p15:clr>
            <a:srgbClr val="FA7B17"/>
          </p15:clr>
        </p15:guide>
        <p15:guide id="12" pos="2937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4" name="Google Shape;484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title">
  <p:cSld name="TITLE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7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layout (Dark)">
  <p:cSld name="CUSTOM_7">
    <p:bg>
      <p:bgPr>
        <a:solidFill>
          <a:schemeClr val="lt1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360000"/>
            <a:ext cx="2808000" cy="431173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8"/>
          <p:cNvSpPr txBox="1"/>
          <p:nvPr>
            <p:ph type="title"/>
          </p:nvPr>
        </p:nvSpPr>
        <p:spPr>
          <a:xfrm>
            <a:off x="360000" y="3363450"/>
            <a:ext cx="84240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91" name="Google Shape;491;p68"/>
          <p:cNvSpPr txBox="1"/>
          <p:nvPr>
            <p:ph idx="2" type="title"/>
          </p:nvPr>
        </p:nvSpPr>
        <p:spPr>
          <a:xfrm>
            <a:off x="360000" y="3892350"/>
            <a:ext cx="842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800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92" name="Google Shape;492;p68"/>
          <p:cNvSpPr txBox="1"/>
          <p:nvPr>
            <p:ph idx="1" type="subTitle"/>
          </p:nvPr>
        </p:nvSpPr>
        <p:spPr>
          <a:xfrm>
            <a:off x="360000" y="4568100"/>
            <a:ext cx="842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layout (Dark) 1">
  <p:cSld name="CUSTOM_7_1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69"/>
          <p:cNvPicPr preferRelativeResize="0"/>
          <p:nvPr/>
        </p:nvPicPr>
        <p:blipFill rotWithShape="1">
          <a:blip r:embed="rId2">
            <a:alphaModFix/>
          </a:blip>
          <a:srcRect b="79" l="0" r="0" t="69"/>
          <a:stretch/>
        </p:blipFill>
        <p:spPr>
          <a:xfrm>
            <a:off x="360000" y="360000"/>
            <a:ext cx="2807997" cy="431264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9"/>
          <p:cNvSpPr txBox="1"/>
          <p:nvPr>
            <p:ph type="title"/>
          </p:nvPr>
        </p:nvSpPr>
        <p:spPr>
          <a:xfrm>
            <a:off x="360000" y="3363450"/>
            <a:ext cx="84240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96" name="Google Shape;496;p69"/>
          <p:cNvSpPr txBox="1"/>
          <p:nvPr>
            <p:ph idx="2" type="title"/>
          </p:nvPr>
        </p:nvSpPr>
        <p:spPr>
          <a:xfrm>
            <a:off x="360000" y="3892350"/>
            <a:ext cx="842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800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97" name="Google Shape;497;p69"/>
          <p:cNvSpPr txBox="1"/>
          <p:nvPr>
            <p:ph idx="1" type="subTitle"/>
          </p:nvPr>
        </p:nvSpPr>
        <p:spPr>
          <a:xfrm>
            <a:off x="360000" y="4568100"/>
            <a:ext cx="842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pic>
        <p:nvPicPr>
          <p:cNvPr id="498" name="Google Shape;498;p69"/>
          <p:cNvPicPr preferRelativeResize="0"/>
          <p:nvPr/>
        </p:nvPicPr>
        <p:blipFill rotWithShape="1">
          <a:blip r:embed="rId3">
            <a:alphaModFix amt="25000"/>
          </a:blip>
          <a:srcRect b="5017" l="0" r="7045" t="25387"/>
          <a:stretch/>
        </p:blipFill>
        <p:spPr>
          <a:xfrm>
            <a:off x="4542950" y="0"/>
            <a:ext cx="46010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layout Academy (Dark)">
  <p:cSld name="CUSTOM_7_2">
    <p:bg>
      <p:bgPr>
        <a:solidFill>
          <a:schemeClr val="lt1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70"/>
          <p:cNvPicPr preferRelativeResize="0"/>
          <p:nvPr/>
        </p:nvPicPr>
        <p:blipFill rotWithShape="1">
          <a:blip r:embed="rId2">
            <a:alphaModFix/>
          </a:blip>
          <a:srcRect b="0" l="9" r="9" t="0"/>
          <a:stretch/>
        </p:blipFill>
        <p:spPr>
          <a:xfrm>
            <a:off x="360000" y="360000"/>
            <a:ext cx="2807997" cy="430592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70"/>
          <p:cNvSpPr txBox="1"/>
          <p:nvPr>
            <p:ph type="title"/>
          </p:nvPr>
        </p:nvSpPr>
        <p:spPr>
          <a:xfrm>
            <a:off x="360000" y="3363450"/>
            <a:ext cx="84240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None/>
              <a:defRPr b="1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02" name="Google Shape;502;p70"/>
          <p:cNvSpPr txBox="1"/>
          <p:nvPr>
            <p:ph idx="2" type="title"/>
          </p:nvPr>
        </p:nvSpPr>
        <p:spPr>
          <a:xfrm>
            <a:off x="360000" y="3892350"/>
            <a:ext cx="842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800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03" name="Google Shape;503;p70"/>
          <p:cNvSpPr txBox="1"/>
          <p:nvPr>
            <p:ph idx="1" type="subTitle"/>
          </p:nvPr>
        </p:nvSpPr>
        <p:spPr>
          <a:xfrm>
            <a:off x="360000" y="4568100"/>
            <a:ext cx="842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ABEC7"/>
              </a:buClr>
              <a:buSzPts val="1400"/>
              <a:buFont typeface="Inter Medium"/>
              <a:buNone/>
              <a:defRPr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layout Academy (Dark)">
  <p:cSld name="CUSTOM_7_1_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71"/>
          <p:cNvPicPr preferRelativeResize="0"/>
          <p:nvPr/>
        </p:nvPicPr>
        <p:blipFill rotWithShape="1">
          <a:blip r:embed="rId2">
            <a:alphaModFix amt="25000"/>
          </a:blip>
          <a:srcRect b="5017" l="0" r="7045" t="25387"/>
          <a:stretch/>
        </p:blipFill>
        <p:spPr>
          <a:xfrm>
            <a:off x="4542950" y="0"/>
            <a:ext cx="460104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1"/>
          <p:cNvPicPr preferRelativeResize="0"/>
          <p:nvPr/>
        </p:nvPicPr>
        <p:blipFill rotWithShape="1">
          <a:blip r:embed="rId3">
            <a:alphaModFix/>
          </a:blip>
          <a:srcRect b="0" l="39" r="29" t="0"/>
          <a:stretch/>
        </p:blipFill>
        <p:spPr>
          <a:xfrm>
            <a:off x="360000" y="360000"/>
            <a:ext cx="2807997" cy="430832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71"/>
          <p:cNvSpPr txBox="1"/>
          <p:nvPr>
            <p:ph type="title"/>
          </p:nvPr>
        </p:nvSpPr>
        <p:spPr>
          <a:xfrm>
            <a:off x="360000" y="3363450"/>
            <a:ext cx="84240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08" name="Google Shape;508;p71"/>
          <p:cNvSpPr txBox="1"/>
          <p:nvPr>
            <p:ph idx="1" type="subTitle"/>
          </p:nvPr>
        </p:nvSpPr>
        <p:spPr>
          <a:xfrm>
            <a:off x="360000" y="4568100"/>
            <a:ext cx="842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09" name="Google Shape;509;p71"/>
          <p:cNvSpPr txBox="1"/>
          <p:nvPr>
            <p:ph idx="2" type="title"/>
          </p:nvPr>
        </p:nvSpPr>
        <p:spPr>
          <a:xfrm>
            <a:off x="360000" y="3892350"/>
            <a:ext cx="842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800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Inter"/>
              <a:buNone/>
              <a:defRPr b="1" sz="32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(Light)">
  <p:cSld name="CUSTOM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72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13" name="Google Shape;513;p72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14" name="Google Shape;514;p72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15" name="Google Shape;515;p72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Academy (Light)">
  <p:cSld name="CUSTOM_6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73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19" name="Google Shape;519;p73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20" name="Google Shape;520;p73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21" name="Google Shape;521;p73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(Dark)">
  <p:cSld name="CUSTOM_5">
    <p:bg>
      <p:bgPr>
        <a:solidFill>
          <a:schemeClr val="lt1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8464" y="4810501"/>
            <a:ext cx="186119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74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25" name="Google Shape;525;p74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26" name="Google Shape;526;p74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27" name="Google Shape;527;p74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Academy (Dark)">
  <p:cSld name="CUSTOM_5_1">
    <p:bg>
      <p:bgPr>
        <a:solidFill>
          <a:schemeClr val="lt1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8464" y="4810501"/>
            <a:ext cx="186119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75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31" name="Google Shape;531;p75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32" name="Google Shape;532;p75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3" name="Google Shape;533;p75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(Light) w/ text box">
  <p:cSld name="CUSTOM_8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6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37" name="Google Shape;537;p76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38" name="Google Shape;538;p76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9" name="Google Shape;539;p76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40" name="Google Shape;540;p76"/>
          <p:cNvSpPr txBox="1"/>
          <p:nvPr>
            <p:ph idx="2" type="body"/>
          </p:nvPr>
        </p:nvSpPr>
        <p:spPr>
          <a:xfrm>
            <a:off x="360000" y="1243200"/>
            <a:ext cx="42120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Academy (Light) w/ text box">
  <p:cSld name="CUSTOM_6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7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44" name="Google Shape;544;p77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45" name="Google Shape;545;p77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46" name="Google Shape;546;p77"/>
          <p:cNvSpPr txBox="1"/>
          <p:nvPr>
            <p:ph idx="1" type="body"/>
          </p:nvPr>
        </p:nvSpPr>
        <p:spPr>
          <a:xfrm>
            <a:off x="360000" y="1243200"/>
            <a:ext cx="42120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47" name="Google Shape;547;p77"/>
          <p:cNvSpPr txBox="1"/>
          <p:nvPr>
            <p:ph idx="2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(Dark) w/ text box">
  <p:cSld name="CUSTOM_5_2">
    <p:bg>
      <p:bgPr>
        <a:solidFill>
          <a:schemeClr val="lt1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8464" y="4810501"/>
            <a:ext cx="186119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8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51" name="Google Shape;551;p78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52" name="Google Shape;552;p78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53" name="Google Shape;553;p78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54" name="Google Shape;554;p78"/>
          <p:cNvSpPr txBox="1"/>
          <p:nvPr>
            <p:ph idx="2" type="body"/>
          </p:nvPr>
        </p:nvSpPr>
        <p:spPr>
          <a:xfrm>
            <a:off x="360000" y="1243200"/>
            <a:ext cx="42120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header, subtitle, footer Academy (Dark) w/ text box">
  <p:cSld name="CUSTOM_5_1_1">
    <p:bg>
      <p:bgPr>
        <a:solidFill>
          <a:schemeClr val="lt1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8464" y="4810501"/>
            <a:ext cx="186119" cy="1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79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58" name="Google Shape;558;p79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59" name="Google Shape;559;p79"/>
          <p:cNvSpPr txBox="1"/>
          <p:nvPr>
            <p:ph type="title"/>
          </p:nvPr>
        </p:nvSpPr>
        <p:spPr>
          <a:xfrm>
            <a:off x="360000" y="360000"/>
            <a:ext cx="842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60" name="Google Shape;560;p79"/>
          <p:cNvSpPr txBox="1"/>
          <p:nvPr>
            <p:ph idx="1" type="subTitle"/>
          </p:nvPr>
        </p:nvSpPr>
        <p:spPr>
          <a:xfrm>
            <a:off x="360000" y="710400"/>
            <a:ext cx="842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61" name="Google Shape;561;p79"/>
          <p:cNvSpPr txBox="1"/>
          <p:nvPr>
            <p:ph idx="2" type="body"/>
          </p:nvPr>
        </p:nvSpPr>
        <p:spPr>
          <a:xfrm>
            <a:off x="360000" y="1243200"/>
            <a:ext cx="42120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 heading (Light)">
  <p:cSld name="CUSTOM_3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80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65" name="Google Shape;565;p80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66" name="Google Shape;566;p80"/>
          <p:cNvSpPr txBox="1"/>
          <p:nvPr>
            <p:ph type="title"/>
          </p:nvPr>
        </p:nvSpPr>
        <p:spPr>
          <a:xfrm>
            <a:off x="360000" y="2045550"/>
            <a:ext cx="2808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b="1"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67" name="Google Shape;567;p80"/>
          <p:cNvSpPr txBox="1"/>
          <p:nvPr>
            <p:ph idx="1" type="subTitle"/>
          </p:nvPr>
        </p:nvSpPr>
        <p:spPr>
          <a:xfrm>
            <a:off x="360000" y="2695350"/>
            <a:ext cx="2808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 heading Academy (Light)">
  <p:cSld name="CUSTOM_3_1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4811325"/>
            <a:ext cx="183051" cy="1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81"/>
          <p:cNvSpPr txBox="1"/>
          <p:nvPr/>
        </p:nvSpPr>
        <p:spPr>
          <a:xfrm>
            <a:off x="8328184" y="4692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‹#›</a:t>
            </a:fld>
            <a:endParaRPr sz="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71" name="Google Shape;571;p81"/>
          <p:cNvSpPr txBox="1"/>
          <p:nvPr/>
        </p:nvSpPr>
        <p:spPr>
          <a:xfrm>
            <a:off x="543050" y="48435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A2744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rgbClr val="1A274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72" name="Google Shape;572;p81"/>
          <p:cNvSpPr txBox="1"/>
          <p:nvPr>
            <p:ph type="title"/>
          </p:nvPr>
        </p:nvSpPr>
        <p:spPr>
          <a:xfrm>
            <a:off x="360000" y="2045550"/>
            <a:ext cx="2808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ter"/>
              <a:buNone/>
              <a:defRPr b="1" sz="24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73" name="Google Shape;573;p81"/>
          <p:cNvSpPr txBox="1"/>
          <p:nvPr>
            <p:ph idx="1" type="subTitle"/>
          </p:nvPr>
        </p:nvSpPr>
        <p:spPr>
          <a:xfrm>
            <a:off x="360000" y="2695350"/>
            <a:ext cx="2808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Content">
  <p:cSld name="1_Title Content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3"/>
          <p:cNvSpPr txBox="1"/>
          <p:nvPr>
            <p:ph type="title"/>
          </p:nvPr>
        </p:nvSpPr>
        <p:spPr>
          <a:xfrm>
            <a:off x="225588" y="118978"/>
            <a:ext cx="8674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  <a:defRPr b="1" i="0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83"/>
          <p:cNvSpPr txBox="1"/>
          <p:nvPr>
            <p:ph idx="1" type="body"/>
          </p:nvPr>
        </p:nvSpPr>
        <p:spPr>
          <a:xfrm>
            <a:off x="225588" y="854615"/>
            <a:ext cx="8674800" cy="3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04800" lvl="0" marL="4572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79" name="Google Shape;579;p83"/>
          <p:cNvSpPr txBox="1"/>
          <p:nvPr>
            <p:ph idx="2" type="body"/>
          </p:nvPr>
        </p:nvSpPr>
        <p:spPr>
          <a:xfrm>
            <a:off x="646673" y="4742217"/>
            <a:ext cx="5049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80" name="Google Shape;580;p83"/>
          <p:cNvSpPr txBox="1"/>
          <p:nvPr>
            <p:ph idx="12" type="sldNum"/>
          </p:nvPr>
        </p:nvSpPr>
        <p:spPr>
          <a:xfrm>
            <a:off x="225587" y="4744402"/>
            <a:ext cx="351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Keyline 1">
  <p:cSld name="1_Keyline_1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4"/>
          <p:cNvSpPr txBox="1"/>
          <p:nvPr>
            <p:ph type="title"/>
          </p:nvPr>
        </p:nvSpPr>
        <p:spPr>
          <a:xfrm>
            <a:off x="225588" y="118978"/>
            <a:ext cx="8674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  <a:defRPr b="1" i="0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3" name="Google Shape;583;p84"/>
          <p:cNvSpPr txBox="1"/>
          <p:nvPr>
            <p:ph idx="1" type="body"/>
          </p:nvPr>
        </p:nvSpPr>
        <p:spPr>
          <a:xfrm>
            <a:off x="225588" y="738862"/>
            <a:ext cx="86691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84" name="Google Shape;584;p84"/>
          <p:cNvSpPr txBox="1"/>
          <p:nvPr>
            <p:ph idx="12" type="sldNum"/>
          </p:nvPr>
        </p:nvSpPr>
        <p:spPr>
          <a:xfrm>
            <a:off x="225587" y="4744402"/>
            <a:ext cx="351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Montserrat"/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5" name="Google Shape;585;p84"/>
          <p:cNvSpPr txBox="1"/>
          <p:nvPr>
            <p:ph idx="2" type="body"/>
          </p:nvPr>
        </p:nvSpPr>
        <p:spPr>
          <a:xfrm>
            <a:off x="646673" y="4742217"/>
            <a:ext cx="5049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6"/>
          <p:cNvSpPr txBox="1"/>
          <p:nvPr>
            <p:ph type="ctrTitle"/>
          </p:nvPr>
        </p:nvSpPr>
        <p:spPr>
          <a:xfrm>
            <a:off x="360750" y="4043015"/>
            <a:ext cx="8422500" cy="50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92" name="Google Shape;592;p86"/>
          <p:cNvSpPr txBox="1"/>
          <p:nvPr>
            <p:ph idx="1" type="subTitle"/>
          </p:nvPr>
        </p:nvSpPr>
        <p:spPr>
          <a:xfrm>
            <a:off x="361750" y="3642258"/>
            <a:ext cx="84225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593" name="Google Shape;593;p86"/>
          <p:cNvPicPr preferRelativeResize="0"/>
          <p:nvPr/>
        </p:nvPicPr>
        <p:blipFill rotWithShape="1">
          <a:blip r:embed="rId3">
            <a:alphaModFix/>
          </a:blip>
          <a:srcRect b="719" l="0" r="0" t="719"/>
          <a:stretch/>
        </p:blipFill>
        <p:spPr>
          <a:xfrm>
            <a:off x="360900" y="360000"/>
            <a:ext cx="2812250" cy="4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6"/>
          <p:cNvSpPr txBox="1"/>
          <p:nvPr/>
        </p:nvSpPr>
        <p:spPr>
          <a:xfrm>
            <a:off x="361750" y="4774100"/>
            <a:ext cx="2625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Please do not copy without permission. © ExploreAI 2023.</a:t>
            </a:r>
            <a:endParaRPr sz="600">
              <a:solidFill>
                <a:schemeClr val="lt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7"/>
          <p:cNvSpPr txBox="1"/>
          <p:nvPr>
            <p:ph type="title"/>
          </p:nvPr>
        </p:nvSpPr>
        <p:spPr>
          <a:xfrm>
            <a:off x="360750" y="2500350"/>
            <a:ext cx="8422500" cy="43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b="1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97" name="Google Shape;597;p87"/>
          <p:cNvSpPr txBox="1"/>
          <p:nvPr>
            <p:ph idx="1" type="subTitle"/>
          </p:nvPr>
        </p:nvSpPr>
        <p:spPr>
          <a:xfrm>
            <a:off x="360750" y="220575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 sz="1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598" name="Google Shape;598;p87"/>
          <p:cNvPicPr preferRelativeResize="0"/>
          <p:nvPr/>
        </p:nvPicPr>
        <p:blipFill rotWithShape="1">
          <a:blip r:embed="rId3">
            <a:alphaModFix/>
          </a:blip>
          <a:srcRect b="719" l="0" r="0" t="719"/>
          <a:stretch/>
        </p:blipFill>
        <p:spPr>
          <a:xfrm>
            <a:off x="360900" y="360000"/>
            <a:ext cx="2812250" cy="4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8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title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8"/>
          <p:cNvSpPr txBox="1"/>
          <p:nvPr>
            <p:ph idx="1" type="body"/>
          </p:nvPr>
        </p:nvSpPr>
        <p:spPr>
          <a:xfrm>
            <a:off x="911700" y="1044800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2" name="Google Shape;602;p88"/>
          <p:cNvSpPr txBox="1"/>
          <p:nvPr>
            <p:ph idx="2" type="body"/>
          </p:nvPr>
        </p:nvSpPr>
        <p:spPr>
          <a:xfrm>
            <a:off x="360900" y="104480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3" name="Google Shape;603;p88"/>
          <p:cNvSpPr txBox="1"/>
          <p:nvPr>
            <p:ph idx="3" type="body"/>
          </p:nvPr>
        </p:nvSpPr>
        <p:spPr>
          <a:xfrm>
            <a:off x="912550" y="1692900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4" name="Google Shape;604;p88"/>
          <p:cNvSpPr txBox="1"/>
          <p:nvPr>
            <p:ph idx="4" type="body"/>
          </p:nvPr>
        </p:nvSpPr>
        <p:spPr>
          <a:xfrm>
            <a:off x="361750" y="169290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5" name="Google Shape;605;p88"/>
          <p:cNvSpPr txBox="1"/>
          <p:nvPr>
            <p:ph idx="5" type="body"/>
          </p:nvPr>
        </p:nvSpPr>
        <p:spPr>
          <a:xfrm>
            <a:off x="912550" y="2341000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6" name="Google Shape;606;p88"/>
          <p:cNvSpPr txBox="1"/>
          <p:nvPr>
            <p:ph idx="6" type="body"/>
          </p:nvPr>
        </p:nvSpPr>
        <p:spPr>
          <a:xfrm>
            <a:off x="361750" y="234100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7" name="Google Shape;607;p88"/>
          <p:cNvSpPr txBox="1"/>
          <p:nvPr>
            <p:ph idx="7" type="body"/>
          </p:nvPr>
        </p:nvSpPr>
        <p:spPr>
          <a:xfrm>
            <a:off x="911700" y="2989100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8" name="Google Shape;608;p88"/>
          <p:cNvSpPr txBox="1"/>
          <p:nvPr>
            <p:ph idx="8" type="body"/>
          </p:nvPr>
        </p:nvSpPr>
        <p:spPr>
          <a:xfrm>
            <a:off x="360900" y="298910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9" name="Google Shape;609;p88"/>
          <p:cNvSpPr txBox="1"/>
          <p:nvPr>
            <p:ph idx="9" type="body"/>
          </p:nvPr>
        </p:nvSpPr>
        <p:spPr>
          <a:xfrm>
            <a:off x="911700" y="3637200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0" name="Google Shape;610;p88"/>
          <p:cNvSpPr txBox="1"/>
          <p:nvPr>
            <p:ph idx="13" type="body"/>
          </p:nvPr>
        </p:nvSpPr>
        <p:spPr>
          <a:xfrm>
            <a:off x="360900" y="363720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1" name="Google Shape;611;p88"/>
          <p:cNvSpPr txBox="1"/>
          <p:nvPr>
            <p:ph idx="14" type="body"/>
          </p:nvPr>
        </p:nvSpPr>
        <p:spPr>
          <a:xfrm>
            <a:off x="911700" y="4285300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2" name="Google Shape;612;p88"/>
          <p:cNvSpPr txBox="1"/>
          <p:nvPr>
            <p:ph idx="15" type="body"/>
          </p:nvPr>
        </p:nvSpPr>
        <p:spPr>
          <a:xfrm>
            <a:off x="360900" y="428530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 sz="16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1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b="1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b="1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613" name="Google Shape;613;p88"/>
          <p:cNvPicPr preferRelativeResize="0"/>
          <p:nvPr/>
        </p:nvPicPr>
        <p:blipFill rotWithShape="1">
          <a:blip r:embed="rId3">
            <a:alphaModFix/>
          </a:blip>
          <a:srcRect b="719" l="0" r="0" t="719"/>
          <a:stretch/>
        </p:blipFill>
        <p:spPr>
          <a:xfrm>
            <a:off x="360900" y="360000"/>
            <a:ext cx="2812250" cy="4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8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951">
          <p15:clr>
            <a:srgbClr val="FA7B17"/>
          </p15:clr>
        </p15:guide>
        <p15:guide id="2" pos="574">
          <p15:clr>
            <a:srgbClr val="FA7B17"/>
          </p15:clr>
        </p15:guide>
        <p15:guide id="3" orient="horz" pos="1067">
          <p15:clr>
            <a:srgbClr val="FA7B17"/>
          </p15:clr>
        </p15:guide>
        <p15:guide id="4" orient="horz" pos="1359">
          <p15:clr>
            <a:srgbClr val="FA7B17"/>
          </p15:clr>
        </p15:guide>
        <p15:guide id="5" orient="horz" pos="1475">
          <p15:clr>
            <a:srgbClr val="FA7B17"/>
          </p15:clr>
        </p15:guide>
        <p15:guide id="6" orient="horz" pos="1766">
          <p15:clr>
            <a:srgbClr val="FA7B17"/>
          </p15:clr>
        </p15:guide>
        <p15:guide id="7" orient="horz" pos="1882">
          <p15:clr>
            <a:srgbClr val="FA7B17"/>
          </p15:clr>
        </p15:guide>
        <p15:guide id="8" orient="horz" pos="2175">
          <p15:clr>
            <a:srgbClr val="FA7B17"/>
          </p15:clr>
        </p15:guide>
        <p15:guide id="9" orient="horz" pos="2291">
          <p15:clr>
            <a:srgbClr val="FA7B17"/>
          </p15:clr>
        </p15:guide>
        <p15:guide id="10" orient="horz" pos="2584">
          <p15:clr>
            <a:srgbClr val="FA7B17"/>
          </p15:clr>
        </p15:guide>
        <p15:guide id="11" orient="horz" pos="2700">
          <p15:clr>
            <a:srgbClr val="FA7B17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body" type="tx">
  <p:cSld name="TITLE_AND_BODY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9"/>
          <p:cNvSpPr txBox="1"/>
          <p:nvPr>
            <p:ph idx="1" type="body"/>
          </p:nvPr>
        </p:nvSpPr>
        <p:spPr>
          <a:xfrm>
            <a:off x="361750" y="1044800"/>
            <a:ext cx="8424000" cy="3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17" name="Google Shape;617;p89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18" name="Google Shape;618;p89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619" name="Google Shape;619;p89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8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" type="twoColTx">
  <p:cSld name="TITLE_AND_TWO_COLUMNS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90"/>
          <p:cNvSpPr txBox="1"/>
          <p:nvPr>
            <p:ph idx="1" type="body"/>
          </p:nvPr>
        </p:nvSpPr>
        <p:spPr>
          <a:xfrm>
            <a:off x="361750" y="1044800"/>
            <a:ext cx="41196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23" name="Google Shape;623;p90"/>
          <p:cNvSpPr txBox="1"/>
          <p:nvPr>
            <p:ph idx="2" type="body"/>
          </p:nvPr>
        </p:nvSpPr>
        <p:spPr>
          <a:xfrm>
            <a:off x="4661700" y="1044800"/>
            <a:ext cx="41196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24" name="Google Shape;624;p90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25" name="Google Shape;625;p90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26" name="Google Shape;626;p90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7" name="Google Shape;627;p90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  <p15:guide id="2" pos="2937">
          <p15:clr>
            <a:srgbClr val="FA7B17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6 columns | 2 rows">
  <p:cSld name="TITLE_AND_TWO_COLUMNS_4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1"/>
          <p:cNvSpPr txBox="1"/>
          <p:nvPr>
            <p:ph idx="1" type="body"/>
          </p:nvPr>
        </p:nvSpPr>
        <p:spPr>
          <a:xfrm>
            <a:off x="361750" y="104480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0" name="Google Shape;630;p91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31" name="Google Shape;631;p91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32" name="Google Shape;632;p91"/>
          <p:cNvSpPr txBox="1"/>
          <p:nvPr>
            <p:ph idx="3" type="body"/>
          </p:nvPr>
        </p:nvSpPr>
        <p:spPr>
          <a:xfrm>
            <a:off x="361750" y="300245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3" name="Google Shape;633;p91"/>
          <p:cNvSpPr txBox="1"/>
          <p:nvPr>
            <p:ph idx="4" type="body"/>
          </p:nvPr>
        </p:nvSpPr>
        <p:spPr>
          <a:xfrm>
            <a:off x="1799787" y="104480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4" name="Google Shape;634;p91"/>
          <p:cNvSpPr txBox="1"/>
          <p:nvPr>
            <p:ph idx="5" type="body"/>
          </p:nvPr>
        </p:nvSpPr>
        <p:spPr>
          <a:xfrm>
            <a:off x="1799787" y="300245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5" name="Google Shape;635;p91"/>
          <p:cNvSpPr txBox="1"/>
          <p:nvPr>
            <p:ph idx="6" type="body"/>
          </p:nvPr>
        </p:nvSpPr>
        <p:spPr>
          <a:xfrm>
            <a:off x="3230204" y="104480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6" name="Google Shape;636;p91"/>
          <p:cNvSpPr txBox="1"/>
          <p:nvPr>
            <p:ph idx="7" type="body"/>
          </p:nvPr>
        </p:nvSpPr>
        <p:spPr>
          <a:xfrm>
            <a:off x="3230204" y="300245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7" name="Google Shape;637;p91"/>
          <p:cNvSpPr txBox="1"/>
          <p:nvPr>
            <p:ph idx="8" type="body"/>
          </p:nvPr>
        </p:nvSpPr>
        <p:spPr>
          <a:xfrm>
            <a:off x="4660637" y="104480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8" name="Google Shape;638;p91"/>
          <p:cNvSpPr txBox="1"/>
          <p:nvPr>
            <p:ph idx="9" type="body"/>
          </p:nvPr>
        </p:nvSpPr>
        <p:spPr>
          <a:xfrm>
            <a:off x="4660637" y="300245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9" name="Google Shape;639;p91"/>
          <p:cNvSpPr txBox="1"/>
          <p:nvPr>
            <p:ph idx="13" type="body"/>
          </p:nvPr>
        </p:nvSpPr>
        <p:spPr>
          <a:xfrm>
            <a:off x="6098662" y="104480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0" name="Google Shape;640;p91"/>
          <p:cNvSpPr txBox="1"/>
          <p:nvPr>
            <p:ph idx="14" type="body"/>
          </p:nvPr>
        </p:nvSpPr>
        <p:spPr>
          <a:xfrm>
            <a:off x="6098662" y="300245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1" name="Google Shape;641;p91"/>
          <p:cNvSpPr txBox="1"/>
          <p:nvPr>
            <p:ph idx="15" type="body"/>
          </p:nvPr>
        </p:nvSpPr>
        <p:spPr>
          <a:xfrm>
            <a:off x="7529100" y="104480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2" name="Google Shape;642;p91"/>
          <p:cNvSpPr txBox="1"/>
          <p:nvPr>
            <p:ph idx="16" type="body"/>
          </p:nvPr>
        </p:nvSpPr>
        <p:spPr>
          <a:xfrm>
            <a:off x="7529100" y="3002450"/>
            <a:ext cx="12528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3" name="Google Shape;643;p9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4" name="Google Shape;644;p91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  <p15:guide id="2" pos="2937">
          <p15:clr>
            <a:srgbClr val="FA7B17"/>
          </p15:clr>
        </p15:guide>
        <p15:guide id="3" pos="1016">
          <p15:clr>
            <a:srgbClr val="FA7B17"/>
          </p15:clr>
        </p15:guide>
        <p15:guide id="4" pos="1131">
          <p15:clr>
            <a:srgbClr val="FA7B17"/>
          </p15:clr>
        </p15:guide>
        <p15:guide id="5" pos="1920">
          <p15:clr>
            <a:srgbClr val="FA7B17"/>
          </p15:clr>
        </p15:guide>
        <p15:guide id="6" pos="2034">
          <p15:clr>
            <a:srgbClr val="FA7B17"/>
          </p15:clr>
        </p15:guide>
        <p15:guide id="7" pos="3726">
          <p15:clr>
            <a:srgbClr val="FA7B17"/>
          </p15:clr>
        </p15:guide>
        <p15:guide id="8" pos="4630">
          <p15:clr>
            <a:srgbClr val="FA7B17"/>
          </p15:clr>
        </p15:guide>
        <p15:guide id="9" pos="4744">
          <p15:clr>
            <a:srgbClr val="FA7B17"/>
          </p15:clr>
        </p15:guide>
        <p15:guide id="10" orient="horz" pos="1776">
          <p15:clr>
            <a:srgbClr val="FA7B17"/>
          </p15:clr>
        </p15:guide>
        <p15:guide id="11" orient="horz" pos="1890">
          <p15:clr>
            <a:srgbClr val="FA7B17"/>
          </p15:clr>
        </p15:guide>
        <p15:guide id="12" pos="3841">
          <p15:clr>
            <a:srgbClr val="FA7B17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6 columns | 3 rows">
  <p:cSld name="TITLE_AND_TWO_COLUMNS_4_1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2"/>
          <p:cNvSpPr txBox="1"/>
          <p:nvPr>
            <p:ph idx="1" type="body"/>
          </p:nvPr>
        </p:nvSpPr>
        <p:spPr>
          <a:xfrm>
            <a:off x="361750" y="10448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7" name="Google Shape;647;p92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48" name="Google Shape;648;p92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49" name="Google Shape;649;p92"/>
          <p:cNvSpPr txBox="1"/>
          <p:nvPr>
            <p:ph idx="3" type="body"/>
          </p:nvPr>
        </p:nvSpPr>
        <p:spPr>
          <a:xfrm>
            <a:off x="361750" y="235055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0" name="Google Shape;650;p92"/>
          <p:cNvSpPr txBox="1"/>
          <p:nvPr>
            <p:ph idx="4" type="body"/>
          </p:nvPr>
        </p:nvSpPr>
        <p:spPr>
          <a:xfrm>
            <a:off x="361750" y="36563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1" name="Google Shape;651;p92"/>
          <p:cNvSpPr txBox="1"/>
          <p:nvPr>
            <p:ph idx="5" type="body"/>
          </p:nvPr>
        </p:nvSpPr>
        <p:spPr>
          <a:xfrm>
            <a:off x="1795800" y="10448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2" name="Google Shape;652;p92"/>
          <p:cNvSpPr txBox="1"/>
          <p:nvPr>
            <p:ph idx="6" type="body"/>
          </p:nvPr>
        </p:nvSpPr>
        <p:spPr>
          <a:xfrm>
            <a:off x="1795800" y="235055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3" name="Google Shape;653;p92"/>
          <p:cNvSpPr txBox="1"/>
          <p:nvPr>
            <p:ph idx="7" type="body"/>
          </p:nvPr>
        </p:nvSpPr>
        <p:spPr>
          <a:xfrm>
            <a:off x="1795800" y="36563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4" name="Google Shape;654;p92"/>
          <p:cNvSpPr txBox="1"/>
          <p:nvPr>
            <p:ph idx="8" type="body"/>
          </p:nvPr>
        </p:nvSpPr>
        <p:spPr>
          <a:xfrm>
            <a:off x="3229850" y="10448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5" name="Google Shape;655;p92"/>
          <p:cNvSpPr txBox="1"/>
          <p:nvPr>
            <p:ph idx="9" type="body"/>
          </p:nvPr>
        </p:nvSpPr>
        <p:spPr>
          <a:xfrm>
            <a:off x="3229850" y="235055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6" name="Google Shape;656;p92"/>
          <p:cNvSpPr txBox="1"/>
          <p:nvPr>
            <p:ph idx="13" type="body"/>
          </p:nvPr>
        </p:nvSpPr>
        <p:spPr>
          <a:xfrm>
            <a:off x="3229850" y="36563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7" name="Google Shape;657;p92"/>
          <p:cNvSpPr txBox="1"/>
          <p:nvPr>
            <p:ph idx="14" type="body"/>
          </p:nvPr>
        </p:nvSpPr>
        <p:spPr>
          <a:xfrm>
            <a:off x="4663900" y="10448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8" name="Google Shape;658;p92"/>
          <p:cNvSpPr txBox="1"/>
          <p:nvPr>
            <p:ph idx="15" type="body"/>
          </p:nvPr>
        </p:nvSpPr>
        <p:spPr>
          <a:xfrm>
            <a:off x="4663900" y="235055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9" name="Google Shape;659;p92"/>
          <p:cNvSpPr txBox="1"/>
          <p:nvPr>
            <p:ph idx="16" type="body"/>
          </p:nvPr>
        </p:nvSpPr>
        <p:spPr>
          <a:xfrm>
            <a:off x="4663900" y="36563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0" name="Google Shape;660;p92"/>
          <p:cNvSpPr txBox="1"/>
          <p:nvPr>
            <p:ph idx="17" type="body"/>
          </p:nvPr>
        </p:nvSpPr>
        <p:spPr>
          <a:xfrm>
            <a:off x="6097950" y="10448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1" name="Google Shape;661;p92"/>
          <p:cNvSpPr txBox="1"/>
          <p:nvPr>
            <p:ph idx="18" type="body"/>
          </p:nvPr>
        </p:nvSpPr>
        <p:spPr>
          <a:xfrm>
            <a:off x="6097950" y="235055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2" name="Google Shape;662;p92"/>
          <p:cNvSpPr txBox="1"/>
          <p:nvPr>
            <p:ph idx="19" type="body"/>
          </p:nvPr>
        </p:nvSpPr>
        <p:spPr>
          <a:xfrm>
            <a:off x="6097950" y="36563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3" name="Google Shape;663;p92"/>
          <p:cNvSpPr txBox="1"/>
          <p:nvPr>
            <p:ph idx="20" type="body"/>
          </p:nvPr>
        </p:nvSpPr>
        <p:spPr>
          <a:xfrm>
            <a:off x="7532000" y="10448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4" name="Google Shape;664;p92"/>
          <p:cNvSpPr txBox="1"/>
          <p:nvPr>
            <p:ph idx="21" type="body"/>
          </p:nvPr>
        </p:nvSpPr>
        <p:spPr>
          <a:xfrm>
            <a:off x="7532000" y="235055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5" name="Google Shape;665;p92"/>
          <p:cNvSpPr txBox="1"/>
          <p:nvPr>
            <p:ph idx="22" type="body"/>
          </p:nvPr>
        </p:nvSpPr>
        <p:spPr>
          <a:xfrm>
            <a:off x="7532000" y="3656300"/>
            <a:ext cx="12528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6" name="Google Shape;666;p92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7" name="Google Shape;667;p92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3">
          <p15:clr>
            <a:srgbClr val="FA7B17"/>
          </p15:clr>
        </p15:guide>
        <p15:guide id="2" pos="2937">
          <p15:clr>
            <a:srgbClr val="FA7B17"/>
          </p15:clr>
        </p15:guide>
        <p15:guide id="3" pos="1016">
          <p15:clr>
            <a:srgbClr val="FA7B17"/>
          </p15:clr>
        </p15:guide>
        <p15:guide id="4" pos="1131">
          <p15:clr>
            <a:srgbClr val="FA7B17"/>
          </p15:clr>
        </p15:guide>
        <p15:guide id="5" pos="1920">
          <p15:clr>
            <a:srgbClr val="FA7B17"/>
          </p15:clr>
        </p15:guide>
        <p15:guide id="6" pos="2034">
          <p15:clr>
            <a:srgbClr val="FA7B17"/>
          </p15:clr>
        </p15:guide>
        <p15:guide id="7" pos="3726">
          <p15:clr>
            <a:srgbClr val="FA7B17"/>
          </p15:clr>
        </p15:guide>
        <p15:guide id="8" pos="4630">
          <p15:clr>
            <a:srgbClr val="FA7B17"/>
          </p15:clr>
        </p15:guide>
        <p15:guide id="9" pos="4744">
          <p15:clr>
            <a:srgbClr val="FA7B17"/>
          </p15:clr>
        </p15:guide>
        <p15:guide id="10" orient="horz" pos="1365">
          <p15:clr>
            <a:srgbClr val="FA7B17"/>
          </p15:clr>
        </p15:guide>
        <p15:guide id="11" orient="horz" pos="1480">
          <p15:clr>
            <a:srgbClr val="FA7B17"/>
          </p15:clr>
        </p15:guide>
        <p15:guide id="12" pos="3841">
          <p15:clr>
            <a:srgbClr val="FA7B17"/>
          </p15:clr>
        </p15:guide>
        <p15:guide id="13" orient="horz" pos="2188">
          <p15:clr>
            <a:srgbClr val="FA7B17"/>
          </p15:clr>
        </p15:guide>
        <p15:guide id="14" orient="horz" pos="2302">
          <p15:clr>
            <a:srgbClr val="FA7B17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">
  <p:cSld name="TITLE_AND_TWO_COLUMNS_3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3"/>
          <p:cNvSpPr txBox="1"/>
          <p:nvPr>
            <p:ph idx="1" type="body"/>
          </p:nvPr>
        </p:nvSpPr>
        <p:spPr>
          <a:xfrm>
            <a:off x="361750" y="1044800"/>
            <a:ext cx="26874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0" name="Google Shape;670;p93"/>
          <p:cNvSpPr txBox="1"/>
          <p:nvPr>
            <p:ph idx="2" type="body"/>
          </p:nvPr>
        </p:nvSpPr>
        <p:spPr>
          <a:xfrm>
            <a:off x="6093900" y="1044800"/>
            <a:ext cx="26874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1" name="Google Shape;671;p93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72" name="Google Shape;672;p93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73" name="Google Shape;673;p93"/>
          <p:cNvSpPr txBox="1"/>
          <p:nvPr>
            <p:ph idx="4" type="body"/>
          </p:nvPr>
        </p:nvSpPr>
        <p:spPr>
          <a:xfrm>
            <a:off x="3227825" y="1044800"/>
            <a:ext cx="2687400" cy="3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4" name="Google Shape;674;p9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5" name="Google Shape;675;p93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921">
          <p15:clr>
            <a:srgbClr val="FA7B17"/>
          </p15:clr>
        </p15:guide>
        <p15:guide id="2" pos="2033">
          <p15:clr>
            <a:srgbClr val="FA7B17"/>
          </p15:clr>
        </p15:guide>
        <p15:guide id="3" pos="3727">
          <p15:clr>
            <a:srgbClr val="FA7B17"/>
          </p15:clr>
        </p15:guide>
        <p15:guide id="4" pos="3839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rows">
  <p:cSld name="TITLE_AND_TWO_COLUMNS_2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4"/>
          <p:cNvSpPr txBox="1"/>
          <p:nvPr>
            <p:ph idx="1" type="body"/>
          </p:nvPr>
        </p:nvSpPr>
        <p:spPr>
          <a:xfrm>
            <a:off x="361750" y="1044800"/>
            <a:ext cx="84240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8" name="Google Shape;678;p94"/>
          <p:cNvSpPr txBox="1"/>
          <p:nvPr>
            <p:ph idx="2" type="body"/>
          </p:nvPr>
        </p:nvSpPr>
        <p:spPr>
          <a:xfrm>
            <a:off x="361750" y="2999600"/>
            <a:ext cx="84240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9" name="Google Shape;679;p94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80" name="Google Shape;680;p94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81" name="Google Shape;681;p9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2" name="Google Shape;682;p94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76">
          <p15:clr>
            <a:srgbClr val="FA7B17"/>
          </p15:clr>
        </p15:guide>
        <p15:guide id="2" orient="horz" pos="1890">
          <p15:clr>
            <a:srgbClr val="FA7B17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rows">
  <p:cSld name="TITLE_AND_TWO_COLUMNS_2_2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5"/>
          <p:cNvSpPr txBox="1"/>
          <p:nvPr>
            <p:ph idx="1" type="body"/>
          </p:nvPr>
        </p:nvSpPr>
        <p:spPr>
          <a:xfrm>
            <a:off x="361750" y="1044800"/>
            <a:ext cx="84225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5" name="Google Shape;685;p95"/>
          <p:cNvSpPr txBox="1"/>
          <p:nvPr>
            <p:ph idx="2" type="body"/>
          </p:nvPr>
        </p:nvSpPr>
        <p:spPr>
          <a:xfrm>
            <a:off x="361750" y="3649400"/>
            <a:ext cx="84225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6" name="Google Shape;686;p95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87" name="Google Shape;687;p95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88" name="Google Shape;688;p95"/>
          <p:cNvSpPr txBox="1"/>
          <p:nvPr>
            <p:ph idx="4" type="body"/>
          </p:nvPr>
        </p:nvSpPr>
        <p:spPr>
          <a:xfrm>
            <a:off x="362500" y="2347100"/>
            <a:ext cx="84225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9" name="Google Shape;689;p9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0" name="Google Shape;690;p95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 | 3 rows">
  <p:cSld name="TITLE_AND_TWO_COLUMNS_2_2_2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6"/>
          <p:cNvSpPr txBox="1"/>
          <p:nvPr>
            <p:ph idx="1" type="body"/>
          </p:nvPr>
        </p:nvSpPr>
        <p:spPr>
          <a:xfrm>
            <a:off x="361750" y="10448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3" name="Google Shape;693;p96"/>
          <p:cNvSpPr txBox="1"/>
          <p:nvPr>
            <p:ph idx="2" type="body"/>
          </p:nvPr>
        </p:nvSpPr>
        <p:spPr>
          <a:xfrm>
            <a:off x="361750" y="36494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4" name="Google Shape;694;p96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95" name="Google Shape;695;p96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96" name="Google Shape;696;p96"/>
          <p:cNvSpPr txBox="1"/>
          <p:nvPr>
            <p:ph idx="4" type="body"/>
          </p:nvPr>
        </p:nvSpPr>
        <p:spPr>
          <a:xfrm>
            <a:off x="361989" y="23471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7" name="Google Shape;697;p96"/>
          <p:cNvSpPr txBox="1"/>
          <p:nvPr>
            <p:ph idx="5" type="body"/>
          </p:nvPr>
        </p:nvSpPr>
        <p:spPr>
          <a:xfrm>
            <a:off x="3230075" y="10448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8" name="Google Shape;698;p96"/>
          <p:cNvSpPr txBox="1"/>
          <p:nvPr>
            <p:ph idx="6" type="body"/>
          </p:nvPr>
        </p:nvSpPr>
        <p:spPr>
          <a:xfrm>
            <a:off x="3230075" y="36494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9" name="Google Shape;699;p96"/>
          <p:cNvSpPr txBox="1"/>
          <p:nvPr>
            <p:ph idx="7" type="body"/>
          </p:nvPr>
        </p:nvSpPr>
        <p:spPr>
          <a:xfrm>
            <a:off x="3230314" y="23471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0" name="Google Shape;700;p96"/>
          <p:cNvSpPr txBox="1"/>
          <p:nvPr>
            <p:ph idx="8" type="body"/>
          </p:nvPr>
        </p:nvSpPr>
        <p:spPr>
          <a:xfrm>
            <a:off x="6098650" y="10448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1" name="Google Shape;701;p96"/>
          <p:cNvSpPr txBox="1"/>
          <p:nvPr>
            <p:ph idx="9" type="body"/>
          </p:nvPr>
        </p:nvSpPr>
        <p:spPr>
          <a:xfrm>
            <a:off x="6098650" y="36494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2" name="Google Shape;702;p96"/>
          <p:cNvSpPr txBox="1"/>
          <p:nvPr>
            <p:ph idx="13" type="body"/>
          </p:nvPr>
        </p:nvSpPr>
        <p:spPr>
          <a:xfrm>
            <a:off x="6098889" y="23471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3" name="Google Shape;703;p96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4" name="Google Shape;704;p96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pos="1921">
          <p15:clr>
            <a:srgbClr val="FA7B17"/>
          </p15:clr>
        </p15:guide>
        <p15:guide id="6" pos="2033">
          <p15:clr>
            <a:srgbClr val="FA7B17"/>
          </p15:clr>
        </p15:guide>
        <p15:guide id="7" pos="3727">
          <p15:clr>
            <a:srgbClr val="FA7B17"/>
          </p15:clr>
        </p15:guide>
        <p15:guide id="8" pos="3839">
          <p15:clr>
            <a:srgbClr val="FA7B17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 | 4 rows">
  <p:cSld name="TITLE_AND_TWO_COLUMNS_2_2_2_2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7"/>
          <p:cNvSpPr txBox="1"/>
          <p:nvPr>
            <p:ph idx="1" type="body"/>
          </p:nvPr>
        </p:nvSpPr>
        <p:spPr>
          <a:xfrm>
            <a:off x="361750" y="1044800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7" name="Google Shape;707;p97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08" name="Google Shape;708;p97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09" name="Google Shape;709;p97"/>
          <p:cNvSpPr txBox="1"/>
          <p:nvPr>
            <p:ph idx="3" type="body"/>
          </p:nvPr>
        </p:nvSpPr>
        <p:spPr>
          <a:xfrm>
            <a:off x="3230200" y="1044800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0" name="Google Shape;710;p97"/>
          <p:cNvSpPr txBox="1"/>
          <p:nvPr>
            <p:ph idx="4" type="body"/>
          </p:nvPr>
        </p:nvSpPr>
        <p:spPr>
          <a:xfrm>
            <a:off x="6098650" y="1044800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1" name="Google Shape;711;p97"/>
          <p:cNvSpPr txBox="1"/>
          <p:nvPr>
            <p:ph idx="5" type="body"/>
          </p:nvPr>
        </p:nvSpPr>
        <p:spPr>
          <a:xfrm>
            <a:off x="361750" y="2015943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2" name="Google Shape;712;p97"/>
          <p:cNvSpPr txBox="1"/>
          <p:nvPr>
            <p:ph idx="6" type="body"/>
          </p:nvPr>
        </p:nvSpPr>
        <p:spPr>
          <a:xfrm>
            <a:off x="3230200" y="2015943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3" name="Google Shape;713;p97"/>
          <p:cNvSpPr txBox="1"/>
          <p:nvPr>
            <p:ph idx="7" type="body"/>
          </p:nvPr>
        </p:nvSpPr>
        <p:spPr>
          <a:xfrm>
            <a:off x="6098650" y="2015943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4" name="Google Shape;714;p97"/>
          <p:cNvSpPr txBox="1"/>
          <p:nvPr>
            <p:ph idx="8" type="body"/>
          </p:nvPr>
        </p:nvSpPr>
        <p:spPr>
          <a:xfrm>
            <a:off x="361750" y="3002000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5" name="Google Shape;715;p97"/>
          <p:cNvSpPr txBox="1"/>
          <p:nvPr>
            <p:ph idx="9" type="body"/>
          </p:nvPr>
        </p:nvSpPr>
        <p:spPr>
          <a:xfrm>
            <a:off x="3230200" y="3002000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6" name="Google Shape;716;p97"/>
          <p:cNvSpPr txBox="1"/>
          <p:nvPr>
            <p:ph idx="13" type="body"/>
          </p:nvPr>
        </p:nvSpPr>
        <p:spPr>
          <a:xfrm>
            <a:off x="6098650" y="3002000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7" name="Google Shape;717;p97"/>
          <p:cNvSpPr txBox="1"/>
          <p:nvPr>
            <p:ph idx="14" type="body"/>
          </p:nvPr>
        </p:nvSpPr>
        <p:spPr>
          <a:xfrm>
            <a:off x="361750" y="3980443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8" name="Google Shape;718;p97"/>
          <p:cNvSpPr txBox="1"/>
          <p:nvPr>
            <p:ph idx="15" type="body"/>
          </p:nvPr>
        </p:nvSpPr>
        <p:spPr>
          <a:xfrm>
            <a:off x="3230200" y="3980443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9" name="Google Shape;719;p97"/>
          <p:cNvSpPr txBox="1"/>
          <p:nvPr>
            <p:ph idx="16" type="body"/>
          </p:nvPr>
        </p:nvSpPr>
        <p:spPr>
          <a:xfrm>
            <a:off x="6098650" y="3980443"/>
            <a:ext cx="26871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0" name="Google Shape;720;p97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1" name="Google Shape;721;p97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9">
          <p15:clr>
            <a:srgbClr val="FA7B17"/>
          </p15:clr>
        </p15:guide>
        <p15:guide id="2" orient="horz" pos="1891">
          <p15:clr>
            <a:srgbClr val="FA7B17"/>
          </p15:clr>
        </p15:guide>
        <p15:guide id="3" orient="horz" pos="1275">
          <p15:clr>
            <a:srgbClr val="FA7B17"/>
          </p15:clr>
        </p15:guide>
        <p15:guide id="4" orient="horz" pos="1776">
          <p15:clr>
            <a:srgbClr val="FA7B17"/>
          </p15:clr>
        </p15:guide>
        <p15:guide id="5" pos="1921">
          <p15:clr>
            <a:srgbClr val="FA7B17"/>
          </p15:clr>
        </p15:guide>
        <p15:guide id="6" pos="2033">
          <p15:clr>
            <a:srgbClr val="FA7B17"/>
          </p15:clr>
        </p15:guide>
        <p15:guide id="7" pos="3727">
          <p15:clr>
            <a:srgbClr val="FA7B17"/>
          </p15:clr>
        </p15:guide>
        <p15:guide id="8" pos="3839">
          <p15:clr>
            <a:srgbClr val="FA7B17"/>
          </p15:clr>
        </p15:guide>
        <p15:guide id="9" orient="horz" pos="2392">
          <p15:clr>
            <a:srgbClr val="FA7B17"/>
          </p15:clr>
        </p15:guide>
        <p15:guide id="10" orient="horz" pos="2507">
          <p15:clr>
            <a:srgbClr val="FA7B17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3 columns | 2 rows RH">
  <p:cSld name="TITLE_AND_TWO_COLUMNS_2_2_2_1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8"/>
          <p:cNvSpPr txBox="1"/>
          <p:nvPr>
            <p:ph idx="1" type="body"/>
          </p:nvPr>
        </p:nvSpPr>
        <p:spPr>
          <a:xfrm>
            <a:off x="361750" y="10448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4" name="Google Shape;724;p98"/>
          <p:cNvSpPr txBox="1"/>
          <p:nvPr>
            <p:ph idx="2" type="body"/>
          </p:nvPr>
        </p:nvSpPr>
        <p:spPr>
          <a:xfrm>
            <a:off x="361750" y="36494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5" name="Google Shape;725;p98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26" name="Google Shape;726;p98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None/>
              <a:defRPr b="1"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27" name="Google Shape;727;p98"/>
          <p:cNvSpPr txBox="1"/>
          <p:nvPr>
            <p:ph idx="4" type="body"/>
          </p:nvPr>
        </p:nvSpPr>
        <p:spPr>
          <a:xfrm>
            <a:off x="361989" y="2347100"/>
            <a:ext cx="2687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8" name="Google Shape;728;p98"/>
          <p:cNvSpPr txBox="1"/>
          <p:nvPr>
            <p:ph idx="5" type="body"/>
          </p:nvPr>
        </p:nvSpPr>
        <p:spPr>
          <a:xfrm>
            <a:off x="3230075" y="1044800"/>
            <a:ext cx="5553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9" name="Google Shape;729;p98"/>
          <p:cNvSpPr txBox="1"/>
          <p:nvPr>
            <p:ph idx="6" type="body"/>
          </p:nvPr>
        </p:nvSpPr>
        <p:spPr>
          <a:xfrm>
            <a:off x="3230075" y="3649400"/>
            <a:ext cx="5553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0" name="Google Shape;730;p98"/>
          <p:cNvSpPr txBox="1"/>
          <p:nvPr>
            <p:ph idx="7" type="body"/>
          </p:nvPr>
        </p:nvSpPr>
        <p:spPr>
          <a:xfrm>
            <a:off x="3230336" y="2347100"/>
            <a:ext cx="5553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1" name="Google Shape;731;p98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2" name="Google Shape;732;p98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pos="1921">
          <p15:clr>
            <a:srgbClr val="FA7B17"/>
          </p15:clr>
        </p15:guide>
        <p15:guide id="6" pos="2033">
          <p15:clr>
            <a:srgbClr val="FA7B17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3 rows">
  <p:cSld name="TITLE_AND_TWO_COLUMNS_2_2_1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9"/>
          <p:cNvSpPr txBox="1"/>
          <p:nvPr>
            <p:ph idx="1" type="body"/>
          </p:nvPr>
        </p:nvSpPr>
        <p:spPr>
          <a:xfrm>
            <a:off x="361750" y="10448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5" name="Google Shape;735;p99"/>
          <p:cNvSpPr txBox="1"/>
          <p:nvPr>
            <p:ph idx="2" type="body"/>
          </p:nvPr>
        </p:nvSpPr>
        <p:spPr>
          <a:xfrm>
            <a:off x="361750" y="36494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6" name="Google Shape;736;p99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37" name="Google Shape;737;p99"/>
          <p:cNvSpPr txBox="1"/>
          <p:nvPr>
            <p:ph idx="3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38" name="Google Shape;738;p99"/>
          <p:cNvSpPr txBox="1"/>
          <p:nvPr>
            <p:ph idx="4" type="body"/>
          </p:nvPr>
        </p:nvSpPr>
        <p:spPr>
          <a:xfrm>
            <a:off x="362500" y="23471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9" name="Google Shape;739;p99"/>
          <p:cNvSpPr txBox="1"/>
          <p:nvPr>
            <p:ph idx="5" type="body"/>
          </p:nvPr>
        </p:nvSpPr>
        <p:spPr>
          <a:xfrm>
            <a:off x="4664350" y="1042025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40" name="Google Shape;740;p99"/>
          <p:cNvSpPr txBox="1"/>
          <p:nvPr>
            <p:ph idx="6" type="body"/>
          </p:nvPr>
        </p:nvSpPr>
        <p:spPr>
          <a:xfrm>
            <a:off x="4664350" y="2347100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41" name="Google Shape;741;p99"/>
          <p:cNvSpPr txBox="1"/>
          <p:nvPr>
            <p:ph idx="7" type="body"/>
          </p:nvPr>
        </p:nvSpPr>
        <p:spPr>
          <a:xfrm>
            <a:off x="4664350" y="3652175"/>
            <a:ext cx="4119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42" name="Google Shape;742;p99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3" name="Google Shape;743;p99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pos="2823">
          <p15:clr>
            <a:srgbClr val="FA7B17"/>
          </p15:clr>
        </p15:guide>
        <p15:guide id="6" pos="2938">
          <p15:clr>
            <a:srgbClr val="FA7B17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1 column | 6 rows">
  <p:cSld name="TITLE_AND_TWO_COLUMNS_2_2_1_1_1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0"/>
          <p:cNvSpPr txBox="1"/>
          <p:nvPr>
            <p:ph idx="1" type="body"/>
          </p:nvPr>
        </p:nvSpPr>
        <p:spPr>
          <a:xfrm>
            <a:off x="361750" y="1044800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46" name="Google Shape;746;p100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47" name="Google Shape;747;p100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48" name="Google Shape;748;p100"/>
          <p:cNvSpPr txBox="1"/>
          <p:nvPr>
            <p:ph idx="3" type="body"/>
          </p:nvPr>
        </p:nvSpPr>
        <p:spPr>
          <a:xfrm>
            <a:off x="362500" y="1695950"/>
            <a:ext cx="84225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49" name="Google Shape;749;p100"/>
          <p:cNvSpPr txBox="1"/>
          <p:nvPr>
            <p:ph idx="4" type="body"/>
          </p:nvPr>
        </p:nvSpPr>
        <p:spPr>
          <a:xfrm>
            <a:off x="362500" y="2347100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50" name="Google Shape;750;p100"/>
          <p:cNvSpPr txBox="1"/>
          <p:nvPr>
            <p:ph idx="5" type="body"/>
          </p:nvPr>
        </p:nvSpPr>
        <p:spPr>
          <a:xfrm>
            <a:off x="360750" y="3007300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51" name="Google Shape;751;p100"/>
          <p:cNvSpPr txBox="1"/>
          <p:nvPr>
            <p:ph idx="6" type="body"/>
          </p:nvPr>
        </p:nvSpPr>
        <p:spPr>
          <a:xfrm>
            <a:off x="360750" y="3649400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52" name="Google Shape;752;p100"/>
          <p:cNvSpPr txBox="1"/>
          <p:nvPr>
            <p:ph idx="7" type="body"/>
          </p:nvPr>
        </p:nvSpPr>
        <p:spPr>
          <a:xfrm>
            <a:off x="360750" y="4308157"/>
            <a:ext cx="842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53" name="Google Shape;753;p100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4" name="Google Shape;754;p100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orient="horz" pos="952">
          <p15:clr>
            <a:srgbClr val="FA7B17"/>
          </p15:clr>
        </p15:guide>
        <p15:guide id="6" orient="horz" pos="1070">
          <p15:clr>
            <a:srgbClr val="FA7B17"/>
          </p15:clr>
        </p15:guide>
        <p15:guide id="7" orient="horz" pos="1771">
          <p15:clr>
            <a:srgbClr val="FA7B17"/>
          </p15:clr>
        </p15:guide>
        <p15:guide id="8" orient="horz" pos="1894">
          <p15:clr>
            <a:srgbClr val="FA7B17"/>
          </p15:clr>
        </p15:guide>
        <p15:guide id="9" orient="horz" pos="2593">
          <p15:clr>
            <a:srgbClr val="FA7B17"/>
          </p15:clr>
        </p15:guide>
        <p15:guide id="10" orient="horz" pos="2714">
          <p15:clr>
            <a:srgbClr val="FA7B17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s | 6 rows">
  <p:cSld name="TITLE_AND_TWO_COLUMNS_2_2_1_1_1_1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01"/>
          <p:cNvSpPr txBox="1"/>
          <p:nvPr>
            <p:ph idx="1" type="body"/>
          </p:nvPr>
        </p:nvSpPr>
        <p:spPr>
          <a:xfrm>
            <a:off x="361750" y="1044800"/>
            <a:ext cx="4119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57" name="Google Shape;757;p101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58" name="Google Shape;758;p101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59" name="Google Shape;759;p101"/>
          <p:cNvSpPr txBox="1"/>
          <p:nvPr>
            <p:ph idx="3" type="body"/>
          </p:nvPr>
        </p:nvSpPr>
        <p:spPr>
          <a:xfrm>
            <a:off x="361606" y="1695950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0" name="Google Shape;760;p101"/>
          <p:cNvSpPr txBox="1"/>
          <p:nvPr>
            <p:ph idx="4" type="body"/>
          </p:nvPr>
        </p:nvSpPr>
        <p:spPr>
          <a:xfrm>
            <a:off x="361606" y="2347098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1" name="Google Shape;761;p101"/>
          <p:cNvSpPr txBox="1"/>
          <p:nvPr>
            <p:ph idx="5" type="body"/>
          </p:nvPr>
        </p:nvSpPr>
        <p:spPr>
          <a:xfrm>
            <a:off x="360750" y="3007300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2" name="Google Shape;762;p101"/>
          <p:cNvSpPr txBox="1"/>
          <p:nvPr>
            <p:ph idx="6" type="body"/>
          </p:nvPr>
        </p:nvSpPr>
        <p:spPr>
          <a:xfrm>
            <a:off x="360750" y="3649395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3" name="Google Shape;763;p101"/>
          <p:cNvSpPr txBox="1"/>
          <p:nvPr>
            <p:ph idx="7" type="body"/>
          </p:nvPr>
        </p:nvSpPr>
        <p:spPr>
          <a:xfrm>
            <a:off x="360750" y="4308151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4" name="Google Shape;764;p101"/>
          <p:cNvSpPr txBox="1"/>
          <p:nvPr>
            <p:ph idx="8" type="body"/>
          </p:nvPr>
        </p:nvSpPr>
        <p:spPr>
          <a:xfrm>
            <a:off x="4663750" y="1044800"/>
            <a:ext cx="4119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5" name="Google Shape;765;p101"/>
          <p:cNvSpPr txBox="1"/>
          <p:nvPr>
            <p:ph idx="9" type="body"/>
          </p:nvPr>
        </p:nvSpPr>
        <p:spPr>
          <a:xfrm>
            <a:off x="4663606" y="1695950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6" name="Google Shape;766;p101"/>
          <p:cNvSpPr txBox="1"/>
          <p:nvPr>
            <p:ph idx="13" type="body"/>
          </p:nvPr>
        </p:nvSpPr>
        <p:spPr>
          <a:xfrm>
            <a:off x="4663606" y="2347098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7" name="Google Shape;767;p101"/>
          <p:cNvSpPr txBox="1"/>
          <p:nvPr>
            <p:ph idx="14" type="body"/>
          </p:nvPr>
        </p:nvSpPr>
        <p:spPr>
          <a:xfrm>
            <a:off x="4662750" y="3007300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8" name="Google Shape;768;p101"/>
          <p:cNvSpPr txBox="1"/>
          <p:nvPr>
            <p:ph idx="15" type="body"/>
          </p:nvPr>
        </p:nvSpPr>
        <p:spPr>
          <a:xfrm>
            <a:off x="4662750" y="3649395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9" name="Google Shape;769;p101"/>
          <p:cNvSpPr txBox="1"/>
          <p:nvPr>
            <p:ph idx="16" type="body"/>
          </p:nvPr>
        </p:nvSpPr>
        <p:spPr>
          <a:xfrm>
            <a:off x="4662750" y="4308151"/>
            <a:ext cx="41187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70" name="Google Shape;770;p10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1" name="Google Shape;771;p101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365">
          <p15:clr>
            <a:srgbClr val="FA7B17"/>
          </p15:clr>
        </p15:guide>
        <p15:guide id="2" orient="horz" pos="2299">
          <p15:clr>
            <a:srgbClr val="FA7B17"/>
          </p15:clr>
        </p15:guide>
        <p15:guide id="3" orient="horz" pos="1480">
          <p15:clr>
            <a:srgbClr val="FA7B17"/>
          </p15:clr>
        </p15:guide>
        <p15:guide id="4" orient="horz" pos="2188">
          <p15:clr>
            <a:srgbClr val="FA7B17"/>
          </p15:clr>
        </p15:guide>
        <p15:guide id="5" orient="horz" pos="952">
          <p15:clr>
            <a:srgbClr val="FA7B17"/>
          </p15:clr>
        </p15:guide>
        <p15:guide id="6" orient="horz" pos="1070">
          <p15:clr>
            <a:srgbClr val="FA7B17"/>
          </p15:clr>
        </p15:guide>
        <p15:guide id="7" orient="horz" pos="1771">
          <p15:clr>
            <a:srgbClr val="FA7B17"/>
          </p15:clr>
        </p15:guide>
        <p15:guide id="8" orient="horz" pos="1894">
          <p15:clr>
            <a:srgbClr val="FA7B17"/>
          </p15:clr>
        </p15:guide>
        <p15:guide id="9" orient="horz" pos="2593">
          <p15:clr>
            <a:srgbClr val="FA7B17"/>
          </p15:clr>
        </p15:guide>
        <p15:guide id="10" orient="horz" pos="2714">
          <p15:clr>
            <a:srgbClr val="FA7B17"/>
          </p15:clr>
        </p15:guide>
        <p15:guide id="11" pos="2823">
          <p15:clr>
            <a:srgbClr val="FA7B17"/>
          </p15:clr>
        </p15:guide>
        <p15:guide id="12" pos="2937">
          <p15:clr>
            <a:srgbClr val="FA7B17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1 column | 5 rows">
  <p:cSld name="TITLE_AND_TWO_COLUMNS_2_2_1_1_1_2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02"/>
          <p:cNvSpPr txBox="1"/>
          <p:nvPr>
            <p:ph idx="1" type="body"/>
          </p:nvPr>
        </p:nvSpPr>
        <p:spPr>
          <a:xfrm>
            <a:off x="361750" y="10448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74" name="Google Shape;774;p102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75" name="Google Shape;775;p102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76" name="Google Shape;776;p102"/>
          <p:cNvSpPr txBox="1"/>
          <p:nvPr>
            <p:ph idx="3" type="body"/>
          </p:nvPr>
        </p:nvSpPr>
        <p:spPr>
          <a:xfrm>
            <a:off x="362500" y="18314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77" name="Google Shape;777;p102"/>
          <p:cNvSpPr txBox="1"/>
          <p:nvPr>
            <p:ph idx="4" type="body"/>
          </p:nvPr>
        </p:nvSpPr>
        <p:spPr>
          <a:xfrm>
            <a:off x="360750" y="26180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78" name="Google Shape;778;p102"/>
          <p:cNvSpPr txBox="1"/>
          <p:nvPr>
            <p:ph idx="5" type="body"/>
          </p:nvPr>
        </p:nvSpPr>
        <p:spPr>
          <a:xfrm>
            <a:off x="362500" y="34046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79" name="Google Shape;779;p102"/>
          <p:cNvSpPr txBox="1"/>
          <p:nvPr>
            <p:ph idx="6" type="body"/>
          </p:nvPr>
        </p:nvSpPr>
        <p:spPr>
          <a:xfrm>
            <a:off x="362500" y="4191200"/>
            <a:ext cx="84225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80" name="Google Shape;780;p102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1" name="Google Shape;781;p102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038">
          <p15:clr>
            <a:srgbClr val="FA7B17"/>
          </p15:clr>
        </p15:guide>
        <p15:guide id="2" orient="horz" pos="1154">
          <p15:clr>
            <a:srgbClr val="FA7B17"/>
          </p15:clr>
        </p15:guide>
        <p15:guide id="3" orient="horz" pos="1534">
          <p15:clr>
            <a:srgbClr val="FA7B17"/>
          </p15:clr>
        </p15:guide>
        <p15:guide id="4" orient="horz" pos="1649">
          <p15:clr>
            <a:srgbClr val="FA7B17"/>
          </p15:clr>
        </p15:guide>
        <p15:guide id="5" orient="horz" pos="2029">
          <p15:clr>
            <a:srgbClr val="FA7B17"/>
          </p15:clr>
        </p15:guide>
        <p15:guide id="6" orient="horz" pos="2145">
          <p15:clr>
            <a:srgbClr val="FA7B17"/>
          </p15:clr>
        </p15:guide>
        <p15:guide id="7" orient="horz" pos="2525">
          <p15:clr>
            <a:srgbClr val="FA7B17"/>
          </p15:clr>
        </p15:guide>
        <p15:guide id="8" orient="horz" pos="2640">
          <p15:clr>
            <a:srgbClr val="FA7B17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| 2 column | 5 rows">
  <p:cSld name="TITLE_AND_TWO_COLUMNS_2_2_1_1_1_2_1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3"/>
          <p:cNvSpPr txBox="1"/>
          <p:nvPr>
            <p:ph idx="1" type="body"/>
          </p:nvPr>
        </p:nvSpPr>
        <p:spPr>
          <a:xfrm>
            <a:off x="361750" y="1044800"/>
            <a:ext cx="41187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84" name="Google Shape;784;p103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85" name="Google Shape;785;p103"/>
          <p:cNvSpPr txBox="1"/>
          <p:nvPr>
            <p:ph idx="2" type="subTitle"/>
          </p:nvPr>
        </p:nvSpPr>
        <p:spPr>
          <a:xfrm>
            <a:off x="362500" y="360000"/>
            <a:ext cx="8422500" cy="14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86" name="Google Shape;786;p103"/>
          <p:cNvSpPr txBox="1"/>
          <p:nvPr>
            <p:ph idx="3" type="body"/>
          </p:nvPr>
        </p:nvSpPr>
        <p:spPr>
          <a:xfrm>
            <a:off x="361606" y="18314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87" name="Google Shape;787;p103"/>
          <p:cNvSpPr txBox="1"/>
          <p:nvPr>
            <p:ph idx="4" type="body"/>
          </p:nvPr>
        </p:nvSpPr>
        <p:spPr>
          <a:xfrm>
            <a:off x="360750" y="26180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88" name="Google Shape;788;p103"/>
          <p:cNvSpPr txBox="1"/>
          <p:nvPr>
            <p:ph idx="5" type="body"/>
          </p:nvPr>
        </p:nvSpPr>
        <p:spPr>
          <a:xfrm>
            <a:off x="361606" y="34046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89" name="Google Shape;789;p103"/>
          <p:cNvSpPr txBox="1"/>
          <p:nvPr>
            <p:ph idx="6" type="body"/>
          </p:nvPr>
        </p:nvSpPr>
        <p:spPr>
          <a:xfrm>
            <a:off x="361606" y="41912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0" name="Google Shape;790;p103"/>
          <p:cNvSpPr txBox="1"/>
          <p:nvPr>
            <p:ph idx="7" type="body"/>
          </p:nvPr>
        </p:nvSpPr>
        <p:spPr>
          <a:xfrm>
            <a:off x="4664500" y="1044800"/>
            <a:ext cx="41187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1" name="Google Shape;791;p103"/>
          <p:cNvSpPr txBox="1"/>
          <p:nvPr>
            <p:ph idx="8" type="body"/>
          </p:nvPr>
        </p:nvSpPr>
        <p:spPr>
          <a:xfrm>
            <a:off x="4664356" y="18314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2" name="Google Shape;792;p103"/>
          <p:cNvSpPr txBox="1"/>
          <p:nvPr>
            <p:ph idx="9" type="body"/>
          </p:nvPr>
        </p:nvSpPr>
        <p:spPr>
          <a:xfrm>
            <a:off x="4663500" y="26180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3" name="Google Shape;793;p103"/>
          <p:cNvSpPr txBox="1"/>
          <p:nvPr>
            <p:ph idx="13" type="body"/>
          </p:nvPr>
        </p:nvSpPr>
        <p:spPr>
          <a:xfrm>
            <a:off x="4664356" y="34046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4" name="Google Shape;794;p103"/>
          <p:cNvSpPr txBox="1"/>
          <p:nvPr>
            <p:ph idx="14" type="body"/>
          </p:nvPr>
        </p:nvSpPr>
        <p:spPr>
          <a:xfrm>
            <a:off x="4664356" y="4191200"/>
            <a:ext cx="41178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5" name="Google Shape;795;p10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6" name="Google Shape;796;p103"/>
          <p:cNvPicPr preferRelativeResize="0"/>
          <p:nvPr/>
        </p:nvPicPr>
        <p:blipFill rotWithShape="1">
          <a:blip r:embed="rId2">
            <a:alphaModFix/>
          </a:blip>
          <a:srcRect b="3296" l="0" r="0" t="3306"/>
          <a:stretch/>
        </p:blipFill>
        <p:spPr>
          <a:xfrm>
            <a:off x="8785003" y="250275"/>
            <a:ext cx="137160" cy="10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038">
          <p15:clr>
            <a:srgbClr val="FA7B17"/>
          </p15:clr>
        </p15:guide>
        <p15:guide id="2" orient="horz" pos="1154">
          <p15:clr>
            <a:srgbClr val="FA7B17"/>
          </p15:clr>
        </p15:guide>
        <p15:guide id="3" orient="horz" pos="1534">
          <p15:clr>
            <a:srgbClr val="FA7B17"/>
          </p15:clr>
        </p15:guide>
        <p15:guide id="4" orient="horz" pos="1649">
          <p15:clr>
            <a:srgbClr val="FA7B17"/>
          </p15:clr>
        </p15:guide>
        <p15:guide id="5" orient="horz" pos="2029">
          <p15:clr>
            <a:srgbClr val="FA7B17"/>
          </p15:clr>
        </p15:guide>
        <p15:guide id="6" orient="horz" pos="2145">
          <p15:clr>
            <a:srgbClr val="FA7B17"/>
          </p15:clr>
        </p15:guide>
        <p15:guide id="7" orient="horz" pos="2525">
          <p15:clr>
            <a:srgbClr val="FA7B17"/>
          </p15:clr>
        </p15:guide>
        <p15:guide id="8" orient="horz" pos="2640">
          <p15:clr>
            <a:srgbClr val="FA7B17"/>
          </p15:clr>
        </p15:guide>
        <p15:guide id="9" pos="2881">
          <p15:clr>
            <a:srgbClr val="FA7B17"/>
          </p15:clr>
        </p15:guide>
        <p15:guide id="10" pos="2822">
          <p15:clr>
            <a:srgbClr val="FA7B17"/>
          </p15:clr>
        </p15:guide>
        <p15:guide id="11" pos="2938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79.xml"/><Relationship Id="rId19" Type="http://schemas.openxmlformats.org/officeDocument/2006/relationships/theme" Target="../theme/theme5.xml"/><Relationship Id="rId18" Type="http://schemas.openxmlformats.org/officeDocument/2006/relationships/slideLayout" Target="../slideLayouts/slideLayout81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83.xml"/><Relationship Id="rId3" Type="http://schemas.openxmlformats.org/officeDocument/2006/relationships/slideLayout" Target="../slideLayouts/slideLayout84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12.xml"/><Relationship Id="rId30" Type="http://schemas.openxmlformats.org/officeDocument/2006/relationships/slideLayout" Target="../slideLayouts/slideLayout111.xml"/><Relationship Id="rId33" Type="http://schemas.openxmlformats.org/officeDocument/2006/relationships/slideLayout" Target="../slideLayouts/slideLayout114.xml"/><Relationship Id="rId32" Type="http://schemas.openxmlformats.org/officeDocument/2006/relationships/slideLayout" Target="../slideLayouts/slideLayout113.xml"/><Relationship Id="rId35" Type="http://schemas.openxmlformats.org/officeDocument/2006/relationships/theme" Target="../theme/theme2.xml"/><Relationship Id="rId34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102.xml"/><Relationship Id="rId24" Type="http://schemas.openxmlformats.org/officeDocument/2006/relationships/slideLayout" Target="../slideLayouts/slideLayout105.xml"/><Relationship Id="rId23" Type="http://schemas.openxmlformats.org/officeDocument/2006/relationships/slideLayout" Target="../slideLayouts/slideLayout104.xml"/><Relationship Id="rId26" Type="http://schemas.openxmlformats.org/officeDocument/2006/relationships/slideLayout" Target="../slideLayouts/slideLayout107.xml"/><Relationship Id="rId25" Type="http://schemas.openxmlformats.org/officeDocument/2006/relationships/slideLayout" Target="../slideLayouts/slideLayout106.xml"/><Relationship Id="rId28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08.xml"/><Relationship Id="rId29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27">
          <p15:clr>
            <a:srgbClr val="EA4335"/>
          </p15:clr>
        </p15:guide>
        <p15:guide id="2" orient="horz" pos="227">
          <p15:clr>
            <a:srgbClr val="EA4335"/>
          </p15:clr>
        </p15:guide>
        <p15:guide id="3" pos="5533">
          <p15:clr>
            <a:srgbClr val="EA4335"/>
          </p15:clr>
        </p15:guide>
        <p15:guide id="4" orient="horz" pos="3013">
          <p15:clr>
            <a:srgbClr val="EA4335"/>
          </p15:clr>
        </p15:guide>
        <p15:guide id="5" pos="1111">
          <p15:clr>
            <a:srgbClr val="EA4335"/>
          </p15:clr>
        </p15:guide>
        <p15:guide id="6" pos="1996">
          <p15:clr>
            <a:srgbClr val="EA4335"/>
          </p15:clr>
        </p15:guide>
        <p15:guide id="7" pos="2880">
          <p15:clr>
            <a:srgbClr val="EA4335"/>
          </p15:clr>
        </p15:guide>
        <p15:guide id="8" pos="3764">
          <p15:clr>
            <a:srgbClr val="EA4335"/>
          </p15:clr>
        </p15:guide>
        <p15:guide id="9" pos="4649">
          <p15:clr>
            <a:srgbClr val="EA4335"/>
          </p15:clr>
        </p15:guide>
        <p15:guide id="10" orient="horz" pos="923">
          <p15:clr>
            <a:srgbClr val="EA4335"/>
          </p15:clr>
        </p15:guide>
        <p15:guide id="11" orient="horz" pos="1620">
          <p15:clr>
            <a:srgbClr val="EA4335"/>
          </p15:clr>
        </p15:guide>
        <p15:guide id="12" orient="horz" pos="2315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27">
          <p15:clr>
            <a:srgbClr val="EA4335"/>
          </p15:clr>
        </p15:guide>
        <p15:guide id="2" orient="horz" pos="227">
          <p15:clr>
            <a:srgbClr val="EA4335"/>
          </p15:clr>
        </p15:guide>
        <p15:guide id="3" pos="5533">
          <p15:clr>
            <a:srgbClr val="EA4335"/>
          </p15:clr>
        </p15:guide>
        <p15:guide id="4" orient="horz" pos="3013">
          <p15:clr>
            <a:srgbClr val="EA4335"/>
          </p15:clr>
        </p15:guide>
        <p15:guide id="5" pos="1111">
          <p15:clr>
            <a:srgbClr val="EA4335"/>
          </p15:clr>
        </p15:guide>
        <p15:guide id="6" pos="1996">
          <p15:clr>
            <a:srgbClr val="EA4335"/>
          </p15:clr>
        </p15:guide>
        <p15:guide id="7" pos="2880">
          <p15:clr>
            <a:srgbClr val="EA4335"/>
          </p15:clr>
        </p15:guide>
        <p15:guide id="8" pos="3764">
          <p15:clr>
            <a:srgbClr val="EA4335"/>
          </p15:clr>
        </p15:guide>
        <p15:guide id="9" pos="4649">
          <p15:clr>
            <a:srgbClr val="EA4335"/>
          </p15:clr>
        </p15:guide>
        <p15:guide id="10" orient="horz" pos="923">
          <p15:clr>
            <a:srgbClr val="EA4335"/>
          </p15:clr>
        </p15:guide>
        <p15:guide id="11" orient="horz" pos="1620">
          <p15:clr>
            <a:srgbClr val="EA4335"/>
          </p15:clr>
        </p15:guide>
        <p15:guide id="12" orient="horz" pos="2315">
          <p15:clr>
            <a:srgbClr val="EA4335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5"/>
          <p:cNvSpPr txBox="1"/>
          <p:nvPr>
            <p:ph type="title"/>
          </p:nvPr>
        </p:nvSpPr>
        <p:spPr>
          <a:xfrm>
            <a:off x="360000" y="502253"/>
            <a:ext cx="842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b="1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88" name="Google Shape;588;p85"/>
          <p:cNvSpPr txBox="1"/>
          <p:nvPr>
            <p:ph idx="1" type="body"/>
          </p:nvPr>
        </p:nvSpPr>
        <p:spPr>
          <a:xfrm>
            <a:off x="361750" y="1054225"/>
            <a:ext cx="8424000" cy="3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89" name="Google Shape;589;p85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6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57" r:id="rId29"/>
    <p:sldLayoutId id="2147483758" r:id="rId30"/>
    <p:sldLayoutId id="2147483759" r:id="rId31"/>
    <p:sldLayoutId id="2147483760" r:id="rId32"/>
    <p:sldLayoutId id="2147483761" r:id="rId33"/>
    <p:sldLayoutId id="214748376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28">
          <p15:clr>
            <a:srgbClr val="EA4335"/>
          </p15:clr>
        </p15:guide>
        <p15:guide id="2" pos="5533">
          <p15:clr>
            <a:srgbClr val="EA4335"/>
          </p15:clr>
        </p15:guide>
        <p15:guide id="3" orient="horz" pos="658">
          <p15:clr>
            <a:srgbClr val="EA4335"/>
          </p15:clr>
        </p15:guide>
        <p15:guide id="4" orient="horz" pos="3007">
          <p15:clr>
            <a:srgbClr val="EA4335"/>
          </p15:clr>
        </p15:guide>
        <p15:guide id="5" orient="horz" pos="227">
          <p15:clr>
            <a:srgbClr val="EA4335"/>
          </p15:clr>
        </p15:guide>
        <p15:guide id="6" orient="horz" pos="54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5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Relationship Id="rId6" Type="http://schemas.openxmlformats.org/officeDocument/2006/relationships/image" Target="../media/image4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120"/>
          <p:cNvPicPr preferRelativeResize="0"/>
          <p:nvPr/>
        </p:nvPicPr>
        <p:blipFill rotWithShape="1">
          <a:blip r:embed="rId3">
            <a:alphaModFix amt="45000"/>
          </a:blip>
          <a:srcRect b="0" l="327" r="317" t="0"/>
          <a:stretch/>
        </p:blipFill>
        <p:spPr>
          <a:xfrm>
            <a:off x="0" y="-5500"/>
            <a:ext cx="9144003" cy="5154506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120"/>
          <p:cNvSpPr txBox="1"/>
          <p:nvPr/>
        </p:nvSpPr>
        <p:spPr>
          <a:xfrm>
            <a:off x="360000" y="2830050"/>
            <a:ext cx="84240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B82F6"/>
                </a:solidFill>
                <a:latin typeface="Inter"/>
                <a:ea typeface="Inter"/>
                <a:cs typeface="Inter"/>
                <a:sym typeface="Inter"/>
              </a:rPr>
              <a:t>2401FT_DS</a:t>
            </a:r>
            <a:r>
              <a:rPr b="1" lang="en" sz="3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| Python Week 3</a:t>
            </a:r>
            <a:endParaRPr b="1" sz="3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4" name="Google Shape;954;p120"/>
          <p:cNvSpPr txBox="1"/>
          <p:nvPr/>
        </p:nvSpPr>
        <p:spPr>
          <a:xfrm>
            <a:off x="5607125" y="4424250"/>
            <a:ext cx="3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Marc, Ereshia &amp; Oludare</a:t>
            </a:r>
            <a:endParaRPr b="1" sz="20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5" name="Google Shape;955;p120"/>
          <p:cNvSpPr txBox="1"/>
          <p:nvPr/>
        </p:nvSpPr>
        <p:spPr>
          <a:xfrm>
            <a:off x="360000" y="4485750"/>
            <a:ext cx="4944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ABEC7"/>
                </a:solidFill>
                <a:latin typeface="Inter Medium"/>
                <a:ea typeface="Inter Medium"/>
                <a:cs typeface="Inter Medium"/>
                <a:sym typeface="Inter Medium"/>
              </a:rPr>
              <a:t>8 April - 10 May</a:t>
            </a:r>
            <a:endParaRPr sz="1600">
              <a:solidFill>
                <a:srgbClr val="BABEC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956" name="Google Shape;956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000" y="360000"/>
            <a:ext cx="2808000" cy="431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29"/>
          <p:cNvSpPr/>
          <p:nvPr/>
        </p:nvSpPr>
        <p:spPr>
          <a:xfrm>
            <a:off x="1835800" y="0"/>
            <a:ext cx="72579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Popular python packages</a:t>
            </a:r>
            <a:endParaRPr b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8" name="Google Shape;1068;p129"/>
          <p:cNvSpPr/>
          <p:nvPr/>
        </p:nvSpPr>
        <p:spPr>
          <a:xfrm>
            <a:off x="0" y="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Python Packages</a:t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69" name="Google Shape;1069;p129"/>
          <p:cNvPicPr preferRelativeResize="0"/>
          <p:nvPr/>
        </p:nvPicPr>
        <p:blipFill rotWithShape="1">
          <a:blip r:embed="rId3">
            <a:alphaModFix/>
          </a:blip>
          <a:srcRect b="0" l="-2007" r="-5914" t="0"/>
          <a:stretch/>
        </p:blipFill>
        <p:spPr>
          <a:xfrm>
            <a:off x="702250" y="967975"/>
            <a:ext cx="7821000" cy="3761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70" name="Google Shape;1070;p129"/>
          <p:cNvSpPr/>
          <p:nvPr/>
        </p:nvSpPr>
        <p:spPr>
          <a:xfrm>
            <a:off x="2874575" y="3675075"/>
            <a:ext cx="1648200" cy="10542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129"/>
          <p:cNvSpPr/>
          <p:nvPr/>
        </p:nvSpPr>
        <p:spPr>
          <a:xfrm>
            <a:off x="5729450" y="1413375"/>
            <a:ext cx="1870200" cy="12078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p130"/>
          <p:cNvPicPr preferRelativeResize="0"/>
          <p:nvPr/>
        </p:nvPicPr>
        <p:blipFill rotWithShape="1">
          <a:blip r:embed="rId3">
            <a:alphaModFix amt="45000"/>
          </a:blip>
          <a:srcRect b="0" l="0" r="645" t="0"/>
          <a:stretch/>
        </p:blipFill>
        <p:spPr>
          <a:xfrm>
            <a:off x="0" y="-5500"/>
            <a:ext cx="9144003" cy="51545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7" name="Google Shape;1077;p130"/>
          <p:cNvGrpSpPr/>
          <p:nvPr/>
        </p:nvGrpSpPr>
        <p:grpSpPr>
          <a:xfrm>
            <a:off x="2" y="1936416"/>
            <a:ext cx="4023997" cy="421813"/>
            <a:chOff x="-78537" y="2223200"/>
            <a:chExt cx="4167785" cy="421813"/>
          </a:xfrm>
        </p:grpSpPr>
        <p:sp>
          <p:nvSpPr>
            <p:cNvPr id="1078" name="Google Shape;1078;p130"/>
            <p:cNvSpPr/>
            <p:nvPr/>
          </p:nvSpPr>
          <p:spPr>
            <a:xfrm>
              <a:off x="-78537" y="2223213"/>
              <a:ext cx="3950400" cy="421800"/>
            </a:xfrm>
            <a:prstGeom prst="rect">
              <a:avLst/>
            </a:prstGeom>
            <a:solidFill>
              <a:srgbClr val="3B8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79" name="Google Shape;1079;p130"/>
            <p:cNvSpPr/>
            <p:nvPr/>
          </p:nvSpPr>
          <p:spPr>
            <a:xfrm>
              <a:off x="3667448" y="2223200"/>
              <a:ext cx="421800" cy="421800"/>
            </a:xfrm>
            <a:prstGeom prst="ellipse">
              <a:avLst/>
            </a:prstGeom>
            <a:solidFill>
              <a:srgbClr val="3B8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80" name="Google Shape;1080;p130"/>
          <p:cNvSpPr txBox="1"/>
          <p:nvPr>
            <p:ph idx="1" type="body"/>
          </p:nvPr>
        </p:nvSpPr>
        <p:spPr>
          <a:xfrm>
            <a:off x="911700" y="1076625"/>
            <a:ext cx="4800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1081" name="Google Shape;1081;p130"/>
          <p:cNvSpPr txBox="1"/>
          <p:nvPr>
            <p:ph idx="2" type="body"/>
          </p:nvPr>
        </p:nvSpPr>
        <p:spPr>
          <a:xfrm>
            <a:off x="360900" y="1076617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082" name="Google Shape;1082;p130"/>
          <p:cNvSpPr txBox="1"/>
          <p:nvPr>
            <p:ph idx="3" type="body"/>
          </p:nvPr>
        </p:nvSpPr>
        <p:spPr>
          <a:xfrm>
            <a:off x="911700" y="1508675"/>
            <a:ext cx="436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Packages</a:t>
            </a:r>
            <a:endParaRPr/>
          </a:p>
        </p:txBody>
      </p:sp>
      <p:sp>
        <p:nvSpPr>
          <p:cNvPr id="1083" name="Google Shape;1083;p130"/>
          <p:cNvSpPr txBox="1"/>
          <p:nvPr>
            <p:ph idx="4" type="body"/>
          </p:nvPr>
        </p:nvSpPr>
        <p:spPr>
          <a:xfrm>
            <a:off x="360900" y="1508683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084" name="Google Shape;1084;p130"/>
          <p:cNvSpPr txBox="1"/>
          <p:nvPr>
            <p:ph idx="5" type="body"/>
          </p:nvPr>
        </p:nvSpPr>
        <p:spPr>
          <a:xfrm>
            <a:off x="911700" y="1940750"/>
            <a:ext cx="41196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Environments</a:t>
            </a:r>
            <a:endParaRPr/>
          </a:p>
        </p:txBody>
      </p:sp>
      <p:sp>
        <p:nvSpPr>
          <p:cNvPr id="1085" name="Google Shape;1085;p130"/>
          <p:cNvSpPr txBox="1"/>
          <p:nvPr>
            <p:ph idx="6" type="body"/>
          </p:nvPr>
        </p:nvSpPr>
        <p:spPr>
          <a:xfrm>
            <a:off x="360900" y="194075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086" name="Google Shape;1086;p130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7" name="Google Shape;1087;p130"/>
          <p:cNvSpPr txBox="1"/>
          <p:nvPr>
            <p:ph idx="5" type="body"/>
          </p:nvPr>
        </p:nvSpPr>
        <p:spPr>
          <a:xfrm>
            <a:off x="911700" y="2372817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 and Pandas </a:t>
            </a:r>
            <a:r>
              <a:rPr lang="en"/>
              <a:t>- Demo</a:t>
            </a:r>
            <a:endParaRPr/>
          </a:p>
        </p:txBody>
      </p:sp>
      <p:sp>
        <p:nvSpPr>
          <p:cNvPr id="1088" name="Google Shape;1088;p130"/>
          <p:cNvSpPr txBox="1"/>
          <p:nvPr>
            <p:ph idx="6" type="body"/>
          </p:nvPr>
        </p:nvSpPr>
        <p:spPr>
          <a:xfrm>
            <a:off x="360900" y="2372817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089" name="Google Shape;1089;p130"/>
          <p:cNvSpPr txBox="1"/>
          <p:nvPr>
            <p:ph idx="5" type="body"/>
          </p:nvPr>
        </p:nvSpPr>
        <p:spPr>
          <a:xfrm>
            <a:off x="911700" y="2830017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Integrated Project 1: Tips</a:t>
            </a:r>
            <a:endParaRPr/>
          </a:p>
        </p:txBody>
      </p:sp>
      <p:sp>
        <p:nvSpPr>
          <p:cNvPr id="1090" name="Google Shape;1090;p130"/>
          <p:cNvSpPr txBox="1"/>
          <p:nvPr>
            <p:ph idx="6" type="body"/>
          </p:nvPr>
        </p:nvSpPr>
        <p:spPr>
          <a:xfrm>
            <a:off x="360900" y="2830017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05.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31"/>
          <p:cNvSpPr/>
          <p:nvPr/>
        </p:nvSpPr>
        <p:spPr>
          <a:xfrm>
            <a:off x="1835800" y="0"/>
            <a:ext cx="72579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What is a python environment?</a:t>
            </a:r>
            <a:endParaRPr b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6" name="Google Shape;1096;p131"/>
          <p:cNvSpPr/>
          <p:nvPr/>
        </p:nvSpPr>
        <p:spPr>
          <a:xfrm>
            <a:off x="0" y="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Python Environments</a:t>
            </a:r>
            <a:endParaRPr b="1"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7" name="Google Shape;1097;p131"/>
          <p:cNvSpPr txBox="1"/>
          <p:nvPr/>
        </p:nvSpPr>
        <p:spPr>
          <a:xfrm>
            <a:off x="882050" y="884700"/>
            <a:ext cx="71601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A2744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Self-contained directory or folder  </a:t>
            </a:r>
            <a:endParaRPr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A2744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It is an isolated space where you can install and manage different versions of Python and their associated packages</a:t>
            </a:r>
            <a:endParaRPr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98" name="Google Shape;1098;p131"/>
          <p:cNvPicPr preferRelativeResize="0"/>
          <p:nvPr/>
        </p:nvPicPr>
        <p:blipFill rotWithShape="1">
          <a:blip r:embed="rId3">
            <a:alphaModFix/>
          </a:blip>
          <a:srcRect b="6674" l="3976" r="2021" t="10714"/>
          <a:stretch/>
        </p:blipFill>
        <p:spPr>
          <a:xfrm>
            <a:off x="1415400" y="1941888"/>
            <a:ext cx="5756227" cy="2744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32"/>
          <p:cNvSpPr txBox="1"/>
          <p:nvPr/>
        </p:nvSpPr>
        <p:spPr>
          <a:xfrm>
            <a:off x="360375" y="776725"/>
            <a:ext cx="8065200" cy="21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To create a Python environment</a:t>
            </a:r>
            <a:r>
              <a:rPr lang="en" sz="1200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, you can use a package manager such as </a:t>
            </a:r>
            <a:r>
              <a:rPr lang="en" sz="1200">
                <a:solidFill>
                  <a:srgbClr val="F76808"/>
                </a:solidFill>
                <a:latin typeface="Inter"/>
                <a:ea typeface="Inter"/>
                <a:cs typeface="Inter"/>
                <a:sym typeface="Inter"/>
              </a:rPr>
              <a:t>conda</a:t>
            </a:r>
            <a:r>
              <a:rPr lang="en" sz="1200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 or </a:t>
            </a:r>
            <a:r>
              <a:rPr lang="en" sz="1200">
                <a:solidFill>
                  <a:srgbClr val="F76808"/>
                </a:solidFill>
                <a:latin typeface="Inter"/>
                <a:ea typeface="Inter"/>
                <a:cs typeface="Inter"/>
                <a:sym typeface="Inter"/>
              </a:rPr>
              <a:t>virtualenv</a:t>
            </a:r>
            <a:endParaRPr sz="1200">
              <a:solidFill>
                <a:srgbClr val="F7680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7680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2744"/>
              </a:buClr>
              <a:buSzPts val="1200"/>
              <a:buFont typeface="Inter"/>
              <a:buAutoNum type="arabicPeriod"/>
            </a:pPr>
            <a:r>
              <a:rPr lang="en" sz="1200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Open a terminal or command prompt.</a:t>
            </a:r>
            <a:endParaRPr sz="1200"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2744"/>
              </a:buClr>
              <a:buSzPts val="1200"/>
              <a:buFont typeface="Inter"/>
              <a:buAutoNum type="arabicPeriod"/>
            </a:pPr>
            <a:r>
              <a:rPr lang="en" sz="1200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Type the following command and replace env_name with your desired environment name</a:t>
            </a:r>
            <a:endParaRPr sz="1200"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2744"/>
              </a:buClr>
              <a:buSzPts val="1200"/>
              <a:buFont typeface="Inter"/>
              <a:buAutoNum type="arabicPeriod"/>
            </a:pPr>
            <a:r>
              <a:rPr lang="en" sz="1200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Press Enter and follow the prompts to confirm the installation.</a:t>
            </a:r>
            <a:endParaRPr sz="1200"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76808"/>
                </a:solidFill>
                <a:latin typeface="Inter"/>
                <a:ea typeface="Inter"/>
                <a:cs typeface="Inter"/>
                <a:sym typeface="Inter"/>
              </a:rPr>
              <a:t>                     </a:t>
            </a:r>
            <a:endParaRPr b="1" sz="1300">
              <a:solidFill>
                <a:srgbClr val="F7680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76808"/>
                </a:solidFill>
                <a:latin typeface="Inter"/>
                <a:ea typeface="Inter"/>
                <a:cs typeface="Inter"/>
                <a:sym typeface="Inter"/>
              </a:rPr>
              <a:t>                                                                                                       </a:t>
            </a:r>
            <a:endParaRPr b="1" sz="1300">
              <a:solidFill>
                <a:srgbClr val="F7680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4" name="Google Shape;1104;p132"/>
          <p:cNvSpPr/>
          <p:nvPr/>
        </p:nvSpPr>
        <p:spPr>
          <a:xfrm>
            <a:off x="1835800" y="0"/>
            <a:ext cx="72579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Creating and Activating a Python environment.</a:t>
            </a:r>
            <a:endParaRPr b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5" name="Google Shape;1105;p132"/>
          <p:cNvSpPr/>
          <p:nvPr/>
        </p:nvSpPr>
        <p:spPr>
          <a:xfrm>
            <a:off x="0" y="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Python Environments</a:t>
            </a:r>
            <a:endParaRPr b="1"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6" name="Google Shape;1106;p132"/>
          <p:cNvSpPr/>
          <p:nvPr/>
        </p:nvSpPr>
        <p:spPr>
          <a:xfrm>
            <a:off x="487025" y="2410425"/>
            <a:ext cx="3141900" cy="447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D9EAD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conda create --name env_name</a:t>
            </a:r>
            <a:endParaRPr b="1" sz="1100">
              <a:highlight>
                <a:srgbClr val="D9EAD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D9EAD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7" name="Google Shape;1107;p132"/>
          <p:cNvSpPr/>
          <p:nvPr/>
        </p:nvSpPr>
        <p:spPr>
          <a:xfrm>
            <a:off x="4688675" y="2410425"/>
            <a:ext cx="3141900" cy="44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virtualenv env_name</a:t>
            </a:r>
            <a:r>
              <a:rPr lang="en" sz="11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8" name="Google Shape;1108;p132"/>
          <p:cNvSpPr txBox="1"/>
          <p:nvPr/>
        </p:nvSpPr>
        <p:spPr>
          <a:xfrm>
            <a:off x="360375" y="3044675"/>
            <a:ext cx="8065200" cy="20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To activate a Python environment</a:t>
            </a:r>
            <a:endParaRPr b="1" sz="1200">
              <a:solidFill>
                <a:srgbClr val="F7680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76808"/>
                </a:solidFill>
                <a:latin typeface="Inter"/>
                <a:ea typeface="Inter"/>
                <a:cs typeface="Inter"/>
                <a:sym typeface="Inter"/>
              </a:rPr>
              <a:t>           </a:t>
            </a:r>
            <a:endParaRPr b="1" sz="1200">
              <a:solidFill>
                <a:srgbClr val="F7680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A2744"/>
              </a:buClr>
              <a:buSzPts val="1200"/>
              <a:buFont typeface="Inter"/>
              <a:buAutoNum type="arabicPeriod"/>
            </a:pPr>
            <a:r>
              <a:rPr lang="en" sz="1200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Once the installation is complete, activate the environment by typing:</a:t>
            </a:r>
            <a:endParaRPr sz="1200"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76808"/>
                </a:solidFill>
                <a:latin typeface="Inter"/>
                <a:ea typeface="Inter"/>
                <a:cs typeface="Inter"/>
                <a:sym typeface="Inter"/>
              </a:rPr>
              <a:t>                     </a:t>
            </a:r>
            <a:endParaRPr b="1" sz="1300">
              <a:solidFill>
                <a:srgbClr val="F7680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76808"/>
                </a:solidFill>
                <a:latin typeface="Inter"/>
                <a:ea typeface="Inter"/>
                <a:cs typeface="Inter"/>
                <a:sym typeface="Inter"/>
              </a:rPr>
              <a:t>                                                                                                    </a:t>
            </a:r>
            <a:endParaRPr b="1" sz="1300">
              <a:solidFill>
                <a:srgbClr val="F7680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7680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9" name="Google Shape;1109;p132"/>
          <p:cNvSpPr/>
          <p:nvPr/>
        </p:nvSpPr>
        <p:spPr>
          <a:xfrm>
            <a:off x="487025" y="3869963"/>
            <a:ext cx="3141900" cy="351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D9EAD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conda activate env_name</a:t>
            </a:r>
            <a:endParaRPr b="1" sz="1100">
              <a:highlight>
                <a:srgbClr val="D9EAD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D9EAD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10" name="Google Shape;1110;p132"/>
          <p:cNvSpPr txBox="1"/>
          <p:nvPr/>
        </p:nvSpPr>
        <p:spPr>
          <a:xfrm>
            <a:off x="3729075" y="4308275"/>
            <a:ext cx="5409600" cy="4470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1060">
                <a:latin typeface="Inter"/>
                <a:ea typeface="Inter"/>
                <a:cs typeface="Inter"/>
                <a:sym typeface="Inter"/>
              </a:rPr>
              <a:t>Now you can install specific Python packages within your new environment.</a:t>
            </a:r>
            <a:endParaRPr b="1" sz="106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06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06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133"/>
          <p:cNvPicPr preferRelativeResize="0"/>
          <p:nvPr/>
        </p:nvPicPr>
        <p:blipFill rotWithShape="1">
          <a:blip r:embed="rId3">
            <a:alphaModFix amt="45000"/>
          </a:blip>
          <a:srcRect b="0" l="0" r="645" t="0"/>
          <a:stretch/>
        </p:blipFill>
        <p:spPr>
          <a:xfrm>
            <a:off x="0" y="-5500"/>
            <a:ext cx="9144003" cy="51545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6" name="Google Shape;1116;p133"/>
          <p:cNvGrpSpPr/>
          <p:nvPr/>
        </p:nvGrpSpPr>
        <p:grpSpPr>
          <a:xfrm>
            <a:off x="2" y="2360841"/>
            <a:ext cx="4023997" cy="421813"/>
            <a:chOff x="-78537" y="2223200"/>
            <a:chExt cx="4167785" cy="421813"/>
          </a:xfrm>
        </p:grpSpPr>
        <p:sp>
          <p:nvSpPr>
            <p:cNvPr id="1117" name="Google Shape;1117;p133"/>
            <p:cNvSpPr/>
            <p:nvPr/>
          </p:nvSpPr>
          <p:spPr>
            <a:xfrm>
              <a:off x="-78537" y="2223213"/>
              <a:ext cx="3950400" cy="421800"/>
            </a:xfrm>
            <a:prstGeom prst="rect">
              <a:avLst/>
            </a:prstGeom>
            <a:solidFill>
              <a:srgbClr val="3B8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8" name="Google Shape;1118;p133"/>
            <p:cNvSpPr/>
            <p:nvPr/>
          </p:nvSpPr>
          <p:spPr>
            <a:xfrm>
              <a:off x="3667448" y="2223200"/>
              <a:ext cx="421800" cy="421800"/>
            </a:xfrm>
            <a:prstGeom prst="ellipse">
              <a:avLst/>
            </a:prstGeom>
            <a:solidFill>
              <a:srgbClr val="3B8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19" name="Google Shape;1119;p133"/>
          <p:cNvSpPr txBox="1"/>
          <p:nvPr>
            <p:ph idx="1" type="body"/>
          </p:nvPr>
        </p:nvSpPr>
        <p:spPr>
          <a:xfrm>
            <a:off x="911700" y="1076625"/>
            <a:ext cx="4800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1120" name="Google Shape;1120;p133"/>
          <p:cNvSpPr txBox="1"/>
          <p:nvPr>
            <p:ph idx="2" type="body"/>
          </p:nvPr>
        </p:nvSpPr>
        <p:spPr>
          <a:xfrm>
            <a:off x="360900" y="1076617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121" name="Google Shape;1121;p133"/>
          <p:cNvSpPr txBox="1"/>
          <p:nvPr>
            <p:ph idx="3" type="body"/>
          </p:nvPr>
        </p:nvSpPr>
        <p:spPr>
          <a:xfrm>
            <a:off x="911700" y="1508675"/>
            <a:ext cx="436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Packages</a:t>
            </a:r>
            <a:endParaRPr/>
          </a:p>
        </p:txBody>
      </p:sp>
      <p:sp>
        <p:nvSpPr>
          <p:cNvPr id="1122" name="Google Shape;1122;p133"/>
          <p:cNvSpPr txBox="1"/>
          <p:nvPr>
            <p:ph idx="4" type="body"/>
          </p:nvPr>
        </p:nvSpPr>
        <p:spPr>
          <a:xfrm>
            <a:off x="360900" y="1508683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123" name="Google Shape;1123;p133"/>
          <p:cNvSpPr txBox="1"/>
          <p:nvPr>
            <p:ph idx="5" type="body"/>
          </p:nvPr>
        </p:nvSpPr>
        <p:spPr>
          <a:xfrm>
            <a:off x="911700" y="1940750"/>
            <a:ext cx="41196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Environments</a:t>
            </a:r>
            <a:endParaRPr/>
          </a:p>
        </p:txBody>
      </p:sp>
      <p:sp>
        <p:nvSpPr>
          <p:cNvPr id="1124" name="Google Shape;1124;p133"/>
          <p:cNvSpPr txBox="1"/>
          <p:nvPr>
            <p:ph idx="6" type="body"/>
          </p:nvPr>
        </p:nvSpPr>
        <p:spPr>
          <a:xfrm>
            <a:off x="360900" y="194075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125" name="Google Shape;1125;p13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6" name="Google Shape;1126;p133"/>
          <p:cNvSpPr txBox="1"/>
          <p:nvPr>
            <p:ph idx="5" type="body"/>
          </p:nvPr>
        </p:nvSpPr>
        <p:spPr>
          <a:xfrm>
            <a:off x="911700" y="2372817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 and Pandas - Demo</a:t>
            </a:r>
            <a:endParaRPr/>
          </a:p>
        </p:txBody>
      </p:sp>
      <p:sp>
        <p:nvSpPr>
          <p:cNvPr id="1127" name="Google Shape;1127;p133"/>
          <p:cNvSpPr txBox="1"/>
          <p:nvPr>
            <p:ph idx="6" type="body"/>
          </p:nvPr>
        </p:nvSpPr>
        <p:spPr>
          <a:xfrm>
            <a:off x="360900" y="2372817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128" name="Google Shape;1128;p133"/>
          <p:cNvSpPr txBox="1"/>
          <p:nvPr>
            <p:ph idx="5" type="body"/>
          </p:nvPr>
        </p:nvSpPr>
        <p:spPr>
          <a:xfrm>
            <a:off x="911700" y="2830017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Integrated Project 1: Tips</a:t>
            </a:r>
            <a:endParaRPr/>
          </a:p>
        </p:txBody>
      </p:sp>
      <p:sp>
        <p:nvSpPr>
          <p:cNvPr id="1129" name="Google Shape;1129;p133"/>
          <p:cNvSpPr txBox="1"/>
          <p:nvPr>
            <p:ph idx="6" type="body"/>
          </p:nvPr>
        </p:nvSpPr>
        <p:spPr>
          <a:xfrm>
            <a:off x="360900" y="2830017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05.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4" name="Google Shape;1134;p134"/>
          <p:cNvPicPr preferRelativeResize="0"/>
          <p:nvPr/>
        </p:nvPicPr>
        <p:blipFill rotWithShape="1">
          <a:blip r:embed="rId3">
            <a:alphaModFix amt="45000"/>
          </a:blip>
          <a:srcRect b="0" l="0" r="645" t="0"/>
          <a:stretch/>
        </p:blipFill>
        <p:spPr>
          <a:xfrm>
            <a:off x="0" y="-5500"/>
            <a:ext cx="9144003" cy="51545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5" name="Google Shape;1135;p134"/>
          <p:cNvGrpSpPr/>
          <p:nvPr/>
        </p:nvGrpSpPr>
        <p:grpSpPr>
          <a:xfrm>
            <a:off x="2" y="2859416"/>
            <a:ext cx="4023997" cy="421813"/>
            <a:chOff x="-78537" y="2223200"/>
            <a:chExt cx="4167785" cy="421813"/>
          </a:xfrm>
        </p:grpSpPr>
        <p:sp>
          <p:nvSpPr>
            <p:cNvPr id="1136" name="Google Shape;1136;p134"/>
            <p:cNvSpPr/>
            <p:nvPr/>
          </p:nvSpPr>
          <p:spPr>
            <a:xfrm>
              <a:off x="-78537" y="2223213"/>
              <a:ext cx="3950400" cy="421800"/>
            </a:xfrm>
            <a:prstGeom prst="rect">
              <a:avLst/>
            </a:prstGeom>
            <a:solidFill>
              <a:srgbClr val="3B8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37" name="Google Shape;1137;p134"/>
            <p:cNvSpPr/>
            <p:nvPr/>
          </p:nvSpPr>
          <p:spPr>
            <a:xfrm>
              <a:off x="3667448" y="2223200"/>
              <a:ext cx="421800" cy="421800"/>
            </a:xfrm>
            <a:prstGeom prst="ellipse">
              <a:avLst/>
            </a:prstGeom>
            <a:solidFill>
              <a:srgbClr val="3B8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38" name="Google Shape;1138;p134"/>
          <p:cNvSpPr txBox="1"/>
          <p:nvPr>
            <p:ph idx="1" type="body"/>
          </p:nvPr>
        </p:nvSpPr>
        <p:spPr>
          <a:xfrm>
            <a:off x="911700" y="1076625"/>
            <a:ext cx="4800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1139" name="Google Shape;1139;p134"/>
          <p:cNvSpPr txBox="1"/>
          <p:nvPr>
            <p:ph idx="2" type="body"/>
          </p:nvPr>
        </p:nvSpPr>
        <p:spPr>
          <a:xfrm>
            <a:off x="360900" y="1076617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140" name="Google Shape;1140;p134"/>
          <p:cNvSpPr txBox="1"/>
          <p:nvPr>
            <p:ph idx="3" type="body"/>
          </p:nvPr>
        </p:nvSpPr>
        <p:spPr>
          <a:xfrm>
            <a:off x="911700" y="1508675"/>
            <a:ext cx="436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Packages</a:t>
            </a:r>
            <a:endParaRPr/>
          </a:p>
        </p:txBody>
      </p:sp>
      <p:sp>
        <p:nvSpPr>
          <p:cNvPr id="1141" name="Google Shape;1141;p134"/>
          <p:cNvSpPr txBox="1"/>
          <p:nvPr>
            <p:ph idx="4" type="body"/>
          </p:nvPr>
        </p:nvSpPr>
        <p:spPr>
          <a:xfrm>
            <a:off x="360900" y="1508683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142" name="Google Shape;1142;p134"/>
          <p:cNvSpPr txBox="1"/>
          <p:nvPr>
            <p:ph idx="5" type="body"/>
          </p:nvPr>
        </p:nvSpPr>
        <p:spPr>
          <a:xfrm>
            <a:off x="911700" y="1940750"/>
            <a:ext cx="41196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Environments</a:t>
            </a:r>
            <a:endParaRPr/>
          </a:p>
        </p:txBody>
      </p:sp>
      <p:sp>
        <p:nvSpPr>
          <p:cNvPr id="1143" name="Google Shape;1143;p134"/>
          <p:cNvSpPr txBox="1"/>
          <p:nvPr>
            <p:ph idx="6" type="body"/>
          </p:nvPr>
        </p:nvSpPr>
        <p:spPr>
          <a:xfrm>
            <a:off x="360900" y="194075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144" name="Google Shape;1144;p134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5" name="Google Shape;1145;p134"/>
          <p:cNvSpPr txBox="1"/>
          <p:nvPr>
            <p:ph idx="5" type="body"/>
          </p:nvPr>
        </p:nvSpPr>
        <p:spPr>
          <a:xfrm>
            <a:off x="911700" y="2372817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 and Pandas </a:t>
            </a:r>
            <a:r>
              <a:rPr lang="en"/>
              <a:t>- Demo</a:t>
            </a:r>
            <a:endParaRPr/>
          </a:p>
        </p:txBody>
      </p:sp>
      <p:sp>
        <p:nvSpPr>
          <p:cNvPr id="1146" name="Google Shape;1146;p134"/>
          <p:cNvSpPr txBox="1"/>
          <p:nvPr>
            <p:ph idx="6" type="body"/>
          </p:nvPr>
        </p:nvSpPr>
        <p:spPr>
          <a:xfrm>
            <a:off x="360900" y="2372817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147" name="Google Shape;1147;p134"/>
          <p:cNvSpPr txBox="1"/>
          <p:nvPr>
            <p:ph idx="5" type="body"/>
          </p:nvPr>
        </p:nvSpPr>
        <p:spPr>
          <a:xfrm>
            <a:off x="911700" y="2837817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Integrated</a:t>
            </a:r>
            <a:r>
              <a:rPr lang="en"/>
              <a:t> Project 1: Tips</a:t>
            </a:r>
            <a:endParaRPr/>
          </a:p>
        </p:txBody>
      </p:sp>
      <p:sp>
        <p:nvSpPr>
          <p:cNvPr id="1148" name="Google Shape;1148;p134"/>
          <p:cNvSpPr txBox="1"/>
          <p:nvPr>
            <p:ph idx="6" type="body"/>
          </p:nvPr>
        </p:nvSpPr>
        <p:spPr>
          <a:xfrm>
            <a:off x="360900" y="2837817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05.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35"/>
          <p:cNvSpPr/>
          <p:nvPr/>
        </p:nvSpPr>
        <p:spPr>
          <a:xfrm>
            <a:off x="1835800" y="0"/>
            <a:ext cx="72579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Tips</a:t>
            </a:r>
            <a:endParaRPr b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4" name="Google Shape;1154;p135"/>
          <p:cNvSpPr/>
          <p:nvPr/>
        </p:nvSpPr>
        <p:spPr>
          <a:xfrm>
            <a:off x="0" y="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Integrated Project 1</a:t>
            </a:r>
            <a:endParaRPr b="1"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5" name="Google Shape;1155;p135"/>
          <p:cNvSpPr txBox="1"/>
          <p:nvPr/>
        </p:nvSpPr>
        <p:spPr>
          <a:xfrm>
            <a:off x="419100" y="816125"/>
            <a:ext cx="82794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 	</a:t>
            </a:r>
            <a:r>
              <a:rPr b="1" lang="en"/>
              <a:t>Data Manipulation and Cleaning: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en"/>
              <a:t>Renaming Columns</a:t>
            </a:r>
            <a:r>
              <a:rPr lang="en"/>
              <a:t>: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en"/>
              <a:t>Correcting Data Entries</a:t>
            </a:r>
            <a:endParaRPr/>
          </a:p>
        </p:txBody>
      </p:sp>
      <p:pic>
        <p:nvPicPr>
          <p:cNvPr id="1156" name="Google Shape;1156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75" y="1709350"/>
            <a:ext cx="8156447" cy="429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898" y="2748461"/>
            <a:ext cx="8057804" cy="1924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36"/>
          <p:cNvSpPr/>
          <p:nvPr/>
        </p:nvSpPr>
        <p:spPr>
          <a:xfrm>
            <a:off x="1835800" y="0"/>
            <a:ext cx="72579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Tips - Continued</a:t>
            </a:r>
            <a:endParaRPr b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3" name="Google Shape;1163;p136"/>
          <p:cNvSpPr/>
          <p:nvPr/>
        </p:nvSpPr>
        <p:spPr>
          <a:xfrm>
            <a:off x="0" y="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Integrated Project 1</a:t>
            </a:r>
            <a:endParaRPr b="1"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4" name="Google Shape;1164;p136"/>
          <p:cNvSpPr txBox="1"/>
          <p:nvPr/>
        </p:nvSpPr>
        <p:spPr>
          <a:xfrm>
            <a:off x="419100" y="816125"/>
            <a:ext cx="82794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	 </a:t>
            </a:r>
            <a:r>
              <a:rPr b="1" lang="en"/>
              <a:t>Data Transformation: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en"/>
              <a:t>Handling Negative Values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5" name="Google Shape;1165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75" y="1908437"/>
            <a:ext cx="8156449" cy="1539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37"/>
          <p:cNvSpPr/>
          <p:nvPr/>
        </p:nvSpPr>
        <p:spPr>
          <a:xfrm>
            <a:off x="1835800" y="0"/>
            <a:ext cx="72579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Tips - Continued</a:t>
            </a:r>
            <a:endParaRPr b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71" name="Google Shape;1171;p137"/>
          <p:cNvSpPr/>
          <p:nvPr/>
        </p:nvSpPr>
        <p:spPr>
          <a:xfrm>
            <a:off x="0" y="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Integrated Project 1</a:t>
            </a:r>
            <a:endParaRPr b="1"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72" name="Google Shape;1172;p137"/>
          <p:cNvSpPr txBox="1"/>
          <p:nvPr/>
        </p:nvSpPr>
        <p:spPr>
          <a:xfrm>
            <a:off x="432300" y="706563"/>
            <a:ext cx="82794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r>
              <a:rPr b="1" lang="en"/>
              <a:t>.	 Data Analysis: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en"/>
              <a:t>Groupby Operations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en"/>
              <a:t>Conditional Filtering</a:t>
            </a:r>
            <a:r>
              <a:rPr lang="en"/>
              <a:t>: </a:t>
            </a:r>
            <a:endParaRPr/>
          </a:p>
        </p:txBody>
      </p:sp>
      <p:pic>
        <p:nvPicPr>
          <p:cNvPr id="1173" name="Google Shape;1173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88" y="1592113"/>
            <a:ext cx="8156448" cy="417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87" y="2563968"/>
            <a:ext cx="8156444" cy="2052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38"/>
          <p:cNvSpPr/>
          <p:nvPr/>
        </p:nvSpPr>
        <p:spPr>
          <a:xfrm>
            <a:off x="1835800" y="0"/>
            <a:ext cx="72579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Tips - Continued</a:t>
            </a:r>
            <a:endParaRPr b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80" name="Google Shape;1180;p138"/>
          <p:cNvSpPr/>
          <p:nvPr/>
        </p:nvSpPr>
        <p:spPr>
          <a:xfrm>
            <a:off x="0" y="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Integrated Project 1</a:t>
            </a:r>
            <a:endParaRPr b="1"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81" name="Google Shape;1181;p138"/>
          <p:cNvSpPr txBox="1"/>
          <p:nvPr/>
        </p:nvSpPr>
        <p:spPr>
          <a:xfrm>
            <a:off x="472500" y="701700"/>
            <a:ext cx="8351400" cy="11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</a:t>
            </a:r>
            <a:r>
              <a:rPr b="1" lang="en"/>
              <a:t>.	 Custom Functions with Pandas: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en"/>
              <a:t>Custom Functions for Data Analysis</a:t>
            </a:r>
            <a:r>
              <a:rPr lang="en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2" name="Google Shape;1182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13" y="2444424"/>
            <a:ext cx="8157573" cy="1093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213" y="3701328"/>
            <a:ext cx="8157573" cy="365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213" y="1744575"/>
            <a:ext cx="8157573" cy="536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121"/>
          <p:cNvPicPr preferRelativeResize="0"/>
          <p:nvPr/>
        </p:nvPicPr>
        <p:blipFill rotWithShape="1">
          <a:blip r:embed="rId3">
            <a:alphaModFix amt="45000"/>
          </a:blip>
          <a:srcRect b="0" l="0" r="645" t="0"/>
          <a:stretch/>
        </p:blipFill>
        <p:spPr>
          <a:xfrm>
            <a:off x="0" y="-5500"/>
            <a:ext cx="9144003" cy="51545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2" name="Google Shape;962;p121"/>
          <p:cNvGrpSpPr/>
          <p:nvPr/>
        </p:nvGrpSpPr>
        <p:grpSpPr>
          <a:xfrm>
            <a:off x="2" y="1098216"/>
            <a:ext cx="4023997" cy="421813"/>
            <a:chOff x="-78537" y="2223200"/>
            <a:chExt cx="4167785" cy="421813"/>
          </a:xfrm>
        </p:grpSpPr>
        <p:sp>
          <p:nvSpPr>
            <p:cNvPr id="963" name="Google Shape;963;p121"/>
            <p:cNvSpPr/>
            <p:nvPr/>
          </p:nvSpPr>
          <p:spPr>
            <a:xfrm>
              <a:off x="-78537" y="2223213"/>
              <a:ext cx="3950400" cy="421800"/>
            </a:xfrm>
            <a:prstGeom prst="rect">
              <a:avLst/>
            </a:prstGeom>
            <a:solidFill>
              <a:srgbClr val="3B8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64" name="Google Shape;964;p121"/>
            <p:cNvSpPr/>
            <p:nvPr/>
          </p:nvSpPr>
          <p:spPr>
            <a:xfrm>
              <a:off x="3667448" y="2223200"/>
              <a:ext cx="421800" cy="421800"/>
            </a:xfrm>
            <a:prstGeom prst="ellipse">
              <a:avLst/>
            </a:prstGeom>
            <a:solidFill>
              <a:srgbClr val="3B8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65" name="Google Shape;965;p121"/>
          <p:cNvSpPr txBox="1"/>
          <p:nvPr>
            <p:ph idx="1" type="body"/>
          </p:nvPr>
        </p:nvSpPr>
        <p:spPr>
          <a:xfrm>
            <a:off x="911700" y="1076625"/>
            <a:ext cx="4800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966" name="Google Shape;966;p121"/>
          <p:cNvSpPr txBox="1"/>
          <p:nvPr>
            <p:ph idx="2" type="body"/>
          </p:nvPr>
        </p:nvSpPr>
        <p:spPr>
          <a:xfrm>
            <a:off x="360900" y="1076617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967" name="Google Shape;967;p121"/>
          <p:cNvSpPr txBox="1"/>
          <p:nvPr>
            <p:ph idx="3" type="body"/>
          </p:nvPr>
        </p:nvSpPr>
        <p:spPr>
          <a:xfrm>
            <a:off x="911700" y="1508675"/>
            <a:ext cx="436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Packages</a:t>
            </a:r>
            <a:endParaRPr/>
          </a:p>
        </p:txBody>
      </p:sp>
      <p:sp>
        <p:nvSpPr>
          <p:cNvPr id="968" name="Google Shape;968;p121"/>
          <p:cNvSpPr txBox="1"/>
          <p:nvPr>
            <p:ph idx="4" type="body"/>
          </p:nvPr>
        </p:nvSpPr>
        <p:spPr>
          <a:xfrm>
            <a:off x="360900" y="1508683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969" name="Google Shape;969;p121"/>
          <p:cNvSpPr txBox="1"/>
          <p:nvPr>
            <p:ph idx="5" type="body"/>
          </p:nvPr>
        </p:nvSpPr>
        <p:spPr>
          <a:xfrm>
            <a:off x="911700" y="1940750"/>
            <a:ext cx="41196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Environments</a:t>
            </a:r>
            <a:endParaRPr/>
          </a:p>
        </p:txBody>
      </p:sp>
      <p:sp>
        <p:nvSpPr>
          <p:cNvPr id="970" name="Google Shape;970;p121"/>
          <p:cNvSpPr txBox="1"/>
          <p:nvPr>
            <p:ph idx="6" type="body"/>
          </p:nvPr>
        </p:nvSpPr>
        <p:spPr>
          <a:xfrm>
            <a:off x="360900" y="194075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971" name="Google Shape;971;p121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2" name="Google Shape;972;p121"/>
          <p:cNvSpPr txBox="1"/>
          <p:nvPr>
            <p:ph idx="5" type="body"/>
          </p:nvPr>
        </p:nvSpPr>
        <p:spPr>
          <a:xfrm>
            <a:off x="911700" y="2372817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 and Pandas </a:t>
            </a:r>
            <a:r>
              <a:rPr lang="en"/>
              <a:t>- Demo</a:t>
            </a:r>
            <a:endParaRPr/>
          </a:p>
        </p:txBody>
      </p:sp>
      <p:sp>
        <p:nvSpPr>
          <p:cNvPr id="973" name="Google Shape;973;p121"/>
          <p:cNvSpPr txBox="1"/>
          <p:nvPr>
            <p:ph idx="6" type="body"/>
          </p:nvPr>
        </p:nvSpPr>
        <p:spPr>
          <a:xfrm>
            <a:off x="360900" y="2372817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974" name="Google Shape;974;p121"/>
          <p:cNvSpPr txBox="1"/>
          <p:nvPr>
            <p:ph idx="5" type="body"/>
          </p:nvPr>
        </p:nvSpPr>
        <p:spPr>
          <a:xfrm>
            <a:off x="911700" y="2804867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Integrated Project 1: Tips</a:t>
            </a:r>
            <a:endParaRPr/>
          </a:p>
        </p:txBody>
      </p:sp>
      <p:sp>
        <p:nvSpPr>
          <p:cNvPr id="975" name="Google Shape;975;p121"/>
          <p:cNvSpPr txBox="1"/>
          <p:nvPr>
            <p:ph idx="6" type="body"/>
          </p:nvPr>
        </p:nvSpPr>
        <p:spPr>
          <a:xfrm>
            <a:off x="360900" y="2804867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05.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39"/>
          <p:cNvSpPr/>
          <p:nvPr/>
        </p:nvSpPr>
        <p:spPr>
          <a:xfrm>
            <a:off x="1835800" y="0"/>
            <a:ext cx="72579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Tips - Continued</a:t>
            </a:r>
            <a:endParaRPr b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90" name="Google Shape;1190;p139"/>
          <p:cNvSpPr/>
          <p:nvPr/>
        </p:nvSpPr>
        <p:spPr>
          <a:xfrm>
            <a:off x="0" y="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Integrated Project 1</a:t>
            </a:r>
            <a:endParaRPr b="1"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91" name="Google Shape;1191;p139"/>
          <p:cNvSpPr txBox="1"/>
          <p:nvPr/>
        </p:nvSpPr>
        <p:spPr>
          <a:xfrm>
            <a:off x="472500" y="701700"/>
            <a:ext cx="7995900" cy="17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5</a:t>
            </a:r>
            <a:r>
              <a:rPr b="1" lang="en"/>
              <a:t>.	 Others: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We would be using some knowledge from SQL:</a:t>
            </a:r>
            <a:endParaRPr/>
          </a:p>
          <a:p>
            <a:pPr indent="-317500" lvl="2" marL="1371600" rtl="0" algn="just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Ensure you run the notebook from the extracted student pack directory</a:t>
            </a:r>
            <a:endParaRPr/>
          </a:p>
          <a:p>
            <a:pPr indent="-317500" lvl="2" marL="1371600" rtl="0" algn="just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We will connect to our serverless database using </a:t>
            </a:r>
            <a:r>
              <a:rPr b="1" lang="en"/>
              <a:t>SQLAlchemy</a:t>
            </a:r>
            <a:r>
              <a:rPr lang="en"/>
              <a:t>. The relevant codes are provided in the notebook</a:t>
            </a:r>
            <a:endParaRPr/>
          </a:p>
          <a:p>
            <a:pPr indent="-317500" lvl="2" marL="1371600" rtl="0" algn="just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You will need to use your knowledge of how to join tables using `</a:t>
            </a:r>
            <a:r>
              <a:rPr b="1" lang="en"/>
              <a:t>JOIN</a:t>
            </a:r>
            <a:r>
              <a:rPr lang="en"/>
              <a:t>` and `</a:t>
            </a:r>
            <a:r>
              <a:rPr b="1" lang="en"/>
              <a:t>ON</a:t>
            </a:r>
            <a:r>
              <a:rPr lang="en"/>
              <a:t>` keywords.</a:t>
            </a:r>
            <a:endParaRPr/>
          </a:p>
          <a:p>
            <a:pPr indent="-317500" lvl="2" marL="1371600" rtl="0" algn="just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You will need to write your </a:t>
            </a:r>
            <a:r>
              <a:rPr b="1" lang="en"/>
              <a:t>JOIN</a:t>
            </a:r>
            <a:r>
              <a:rPr lang="en"/>
              <a:t> query using the python multi-line string format as a variable. Just go to the next line and write your normal SQL query to join all relevant table using the </a:t>
            </a:r>
            <a:r>
              <a:rPr b="1" lang="en"/>
              <a:t>JOIN</a:t>
            </a:r>
            <a:r>
              <a:rPr lang="en"/>
              <a:t> key.</a:t>
            </a:r>
            <a:endParaRPr/>
          </a:p>
          <a:p>
            <a:pPr indent="-317500" lvl="1" marL="914400" rtl="0" algn="just">
              <a:spcBef>
                <a:spcPts val="1000"/>
              </a:spcBef>
              <a:spcAft>
                <a:spcPts val="1000"/>
              </a:spcAft>
              <a:buSzPts val="1400"/>
              <a:buAutoNum type="alphaLcPeriod"/>
            </a:pPr>
            <a:r>
              <a:rPr lang="en"/>
              <a:t>Remember you can have multiple submissions. Do not wait to the last minute to begin the project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" name="Google Shape;1196;p140"/>
          <p:cNvPicPr preferRelativeResize="0"/>
          <p:nvPr/>
        </p:nvPicPr>
        <p:blipFill rotWithShape="1">
          <a:blip r:embed="rId3">
            <a:alphaModFix amt="45000"/>
          </a:blip>
          <a:srcRect b="0" l="327" r="317" t="0"/>
          <a:stretch/>
        </p:blipFill>
        <p:spPr>
          <a:xfrm>
            <a:off x="0" y="-5500"/>
            <a:ext cx="9144003" cy="5154506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140"/>
          <p:cNvSpPr txBox="1"/>
          <p:nvPr/>
        </p:nvSpPr>
        <p:spPr>
          <a:xfrm>
            <a:off x="383650" y="2361150"/>
            <a:ext cx="84240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Thank you</a:t>
            </a:r>
            <a:endParaRPr b="1" sz="4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98" name="Google Shape;1198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000" y="360000"/>
            <a:ext cx="2808000" cy="431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22"/>
          <p:cNvSpPr/>
          <p:nvPr/>
        </p:nvSpPr>
        <p:spPr>
          <a:xfrm>
            <a:off x="1835800" y="0"/>
            <a:ext cx="72579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Things to remember…</a:t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1" name="Google Shape;981;p122"/>
          <p:cNvSpPr/>
          <p:nvPr/>
        </p:nvSpPr>
        <p:spPr>
          <a:xfrm>
            <a:off x="0" y="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Announcements</a:t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2" name="Google Shape;982;p122"/>
          <p:cNvSpPr txBox="1"/>
          <p:nvPr/>
        </p:nvSpPr>
        <p:spPr>
          <a:xfrm>
            <a:off x="713550" y="824700"/>
            <a:ext cx="71979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Assessments due this week: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26 April 23:59pm CAT: Integrated Project: Understanding Maji Ndogo's agriculture [Code Challenge]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Week 4 of Python (29 April - 3 May) more python content and two MCQ assessments.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Week 5 of Python (6 May - 10 May)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Python Exam Monday 6 May from 8am - 5pm CAT (Timed Exam)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Group Project: (Groups of 5)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Tuesday 7 May: Project Kick-off and explanation </a:t>
            </a:r>
            <a:r>
              <a:rPr lang="en"/>
              <a:t> 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Friday 10 May: Presentations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123"/>
          <p:cNvPicPr preferRelativeResize="0"/>
          <p:nvPr/>
        </p:nvPicPr>
        <p:blipFill rotWithShape="1">
          <a:blip r:embed="rId3">
            <a:alphaModFix amt="45000"/>
          </a:blip>
          <a:srcRect b="0" l="0" r="645" t="0"/>
          <a:stretch/>
        </p:blipFill>
        <p:spPr>
          <a:xfrm>
            <a:off x="0" y="-5500"/>
            <a:ext cx="9144003" cy="51545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8" name="Google Shape;988;p123"/>
          <p:cNvGrpSpPr/>
          <p:nvPr/>
        </p:nvGrpSpPr>
        <p:grpSpPr>
          <a:xfrm>
            <a:off x="2" y="1530266"/>
            <a:ext cx="4023997" cy="421812"/>
            <a:chOff x="-78537" y="2223200"/>
            <a:chExt cx="4167785" cy="421813"/>
          </a:xfrm>
        </p:grpSpPr>
        <p:sp>
          <p:nvSpPr>
            <p:cNvPr id="989" name="Google Shape;989;p123"/>
            <p:cNvSpPr/>
            <p:nvPr/>
          </p:nvSpPr>
          <p:spPr>
            <a:xfrm>
              <a:off x="-78537" y="2223213"/>
              <a:ext cx="3950400" cy="421800"/>
            </a:xfrm>
            <a:prstGeom prst="rect">
              <a:avLst/>
            </a:prstGeom>
            <a:solidFill>
              <a:srgbClr val="3B8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90" name="Google Shape;990;p123"/>
            <p:cNvSpPr/>
            <p:nvPr/>
          </p:nvSpPr>
          <p:spPr>
            <a:xfrm>
              <a:off x="3667448" y="2223200"/>
              <a:ext cx="421800" cy="421800"/>
            </a:xfrm>
            <a:prstGeom prst="ellipse">
              <a:avLst/>
            </a:prstGeom>
            <a:solidFill>
              <a:srgbClr val="3B8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91" name="Google Shape;991;p123"/>
          <p:cNvSpPr txBox="1"/>
          <p:nvPr>
            <p:ph idx="1" type="body"/>
          </p:nvPr>
        </p:nvSpPr>
        <p:spPr>
          <a:xfrm>
            <a:off x="911700" y="1076625"/>
            <a:ext cx="4800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992" name="Google Shape;992;p123"/>
          <p:cNvSpPr txBox="1"/>
          <p:nvPr>
            <p:ph idx="2" type="body"/>
          </p:nvPr>
        </p:nvSpPr>
        <p:spPr>
          <a:xfrm>
            <a:off x="360900" y="1076617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993" name="Google Shape;993;p123"/>
          <p:cNvSpPr txBox="1"/>
          <p:nvPr>
            <p:ph idx="3" type="body"/>
          </p:nvPr>
        </p:nvSpPr>
        <p:spPr>
          <a:xfrm>
            <a:off x="911700" y="1508675"/>
            <a:ext cx="436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Packages</a:t>
            </a:r>
            <a:endParaRPr/>
          </a:p>
        </p:txBody>
      </p:sp>
      <p:sp>
        <p:nvSpPr>
          <p:cNvPr id="994" name="Google Shape;994;p123"/>
          <p:cNvSpPr txBox="1"/>
          <p:nvPr>
            <p:ph idx="4" type="body"/>
          </p:nvPr>
        </p:nvSpPr>
        <p:spPr>
          <a:xfrm>
            <a:off x="360900" y="1508683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995" name="Google Shape;995;p123"/>
          <p:cNvSpPr txBox="1"/>
          <p:nvPr>
            <p:ph idx="5" type="body"/>
          </p:nvPr>
        </p:nvSpPr>
        <p:spPr>
          <a:xfrm>
            <a:off x="911700" y="1940750"/>
            <a:ext cx="41196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Environments</a:t>
            </a:r>
            <a:endParaRPr/>
          </a:p>
        </p:txBody>
      </p:sp>
      <p:sp>
        <p:nvSpPr>
          <p:cNvPr id="996" name="Google Shape;996;p123"/>
          <p:cNvSpPr txBox="1"/>
          <p:nvPr>
            <p:ph idx="6" type="body"/>
          </p:nvPr>
        </p:nvSpPr>
        <p:spPr>
          <a:xfrm>
            <a:off x="360900" y="1940750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997" name="Google Shape;997;p123"/>
          <p:cNvSpPr txBox="1"/>
          <p:nvPr>
            <p:ph idx="12" type="sldNum"/>
          </p:nvPr>
        </p:nvSpPr>
        <p:spPr>
          <a:xfrm>
            <a:off x="8784000" y="4774100"/>
            <a:ext cx="3600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8" name="Google Shape;998;p123"/>
          <p:cNvSpPr txBox="1"/>
          <p:nvPr>
            <p:ph idx="5" type="body"/>
          </p:nvPr>
        </p:nvSpPr>
        <p:spPr>
          <a:xfrm>
            <a:off x="911700" y="2372817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 and Pandas </a:t>
            </a:r>
            <a:r>
              <a:rPr lang="en"/>
              <a:t>- Demo</a:t>
            </a:r>
            <a:endParaRPr/>
          </a:p>
        </p:txBody>
      </p:sp>
      <p:sp>
        <p:nvSpPr>
          <p:cNvPr id="999" name="Google Shape;999;p123"/>
          <p:cNvSpPr txBox="1"/>
          <p:nvPr>
            <p:ph idx="6" type="body"/>
          </p:nvPr>
        </p:nvSpPr>
        <p:spPr>
          <a:xfrm>
            <a:off x="360900" y="2372817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000" name="Google Shape;1000;p123"/>
          <p:cNvSpPr txBox="1"/>
          <p:nvPr>
            <p:ph idx="5" type="body"/>
          </p:nvPr>
        </p:nvSpPr>
        <p:spPr>
          <a:xfrm>
            <a:off x="911700" y="2804867"/>
            <a:ext cx="35697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Integrated Project 1: Tips</a:t>
            </a:r>
            <a:endParaRPr/>
          </a:p>
        </p:txBody>
      </p:sp>
      <p:sp>
        <p:nvSpPr>
          <p:cNvPr id="1001" name="Google Shape;1001;p123"/>
          <p:cNvSpPr txBox="1"/>
          <p:nvPr>
            <p:ph idx="6" type="body"/>
          </p:nvPr>
        </p:nvSpPr>
        <p:spPr>
          <a:xfrm>
            <a:off x="360900" y="2804867"/>
            <a:ext cx="5508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05.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24"/>
          <p:cNvSpPr/>
          <p:nvPr/>
        </p:nvSpPr>
        <p:spPr>
          <a:xfrm>
            <a:off x="1835800" y="0"/>
            <a:ext cx="72579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What is a python package?</a:t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07" name="Google Shape;1007;p124"/>
          <p:cNvSpPr/>
          <p:nvPr/>
        </p:nvSpPr>
        <p:spPr>
          <a:xfrm>
            <a:off x="0" y="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Python Packages</a:t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08" name="Google Shape;1008;p124"/>
          <p:cNvSpPr txBox="1"/>
          <p:nvPr/>
        </p:nvSpPr>
        <p:spPr>
          <a:xfrm>
            <a:off x="188275" y="1421375"/>
            <a:ext cx="44613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A2744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Packages in Python are similar to </a:t>
            </a:r>
            <a:r>
              <a:rPr lang="en" sz="1500">
                <a:solidFill>
                  <a:srgbClr val="F76808"/>
                </a:solidFill>
                <a:latin typeface="Inter"/>
                <a:ea typeface="Inter"/>
                <a:cs typeface="Inter"/>
                <a:sym typeface="Inter"/>
              </a:rPr>
              <a:t>directories or folders</a:t>
            </a:r>
            <a:r>
              <a:rPr lang="en" sz="1500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endParaRPr sz="1500"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A2744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Sub-packages and modules </a:t>
            </a:r>
            <a:endParaRPr sz="1500"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A2744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Python has a </a:t>
            </a:r>
            <a:r>
              <a:rPr lang="en" sz="1500">
                <a:solidFill>
                  <a:srgbClr val="F76808"/>
                </a:solidFill>
                <a:latin typeface="Inter"/>
                <a:ea typeface="Inter"/>
                <a:cs typeface="Inter"/>
                <a:sym typeface="Inter"/>
              </a:rPr>
              <a:t>hierarchical directory</a:t>
            </a:r>
            <a:r>
              <a:rPr lang="en" sz="1500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 structure</a:t>
            </a:r>
            <a:endParaRPr sz="1500"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A2744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A directory in python (package) must contain a file named </a:t>
            </a:r>
            <a:r>
              <a:rPr lang="en" sz="1500">
                <a:solidFill>
                  <a:srgbClr val="F76808"/>
                </a:solidFill>
                <a:latin typeface="Inter"/>
                <a:ea typeface="Inter"/>
                <a:cs typeface="Inter"/>
                <a:sym typeface="Inter"/>
              </a:rPr>
              <a:t>__init__.py </a:t>
            </a:r>
            <a:endParaRPr sz="1500"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09" name="Google Shape;1009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355" y="1389075"/>
            <a:ext cx="4385568" cy="23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25"/>
          <p:cNvSpPr/>
          <p:nvPr/>
        </p:nvSpPr>
        <p:spPr>
          <a:xfrm>
            <a:off x="1835800" y="0"/>
            <a:ext cx="72579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What is a python package?</a:t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5" name="Google Shape;1015;p125"/>
          <p:cNvSpPr/>
          <p:nvPr/>
        </p:nvSpPr>
        <p:spPr>
          <a:xfrm>
            <a:off x="0" y="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Python Packages</a:t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16" name="Google Shape;1016;p125"/>
          <p:cNvPicPr preferRelativeResize="0"/>
          <p:nvPr/>
        </p:nvPicPr>
        <p:blipFill rotWithShape="1">
          <a:blip r:embed="rId3">
            <a:alphaModFix/>
          </a:blip>
          <a:srcRect b="1107" l="704" r="0" t="0"/>
          <a:stretch/>
        </p:blipFill>
        <p:spPr>
          <a:xfrm>
            <a:off x="1502125" y="765025"/>
            <a:ext cx="5878177" cy="3952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26"/>
          <p:cNvSpPr/>
          <p:nvPr/>
        </p:nvSpPr>
        <p:spPr>
          <a:xfrm>
            <a:off x="1835800" y="0"/>
            <a:ext cx="72579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Installing python packages</a:t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2" name="Google Shape;1022;p126"/>
          <p:cNvSpPr/>
          <p:nvPr/>
        </p:nvSpPr>
        <p:spPr>
          <a:xfrm>
            <a:off x="0" y="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Python Packages</a:t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3" name="Google Shape;1023;p126"/>
          <p:cNvSpPr txBox="1"/>
          <p:nvPr/>
        </p:nvSpPr>
        <p:spPr>
          <a:xfrm>
            <a:off x="207600" y="1015225"/>
            <a:ext cx="5098800" cy="15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Open a </a:t>
            </a:r>
            <a:r>
              <a:rPr lang="en" sz="1300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terminal or command prompt</a:t>
            </a:r>
            <a:endParaRPr sz="1300"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Type the following command to install your package</a:t>
            </a:r>
            <a:endParaRPr sz="1300"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4" name="Google Shape;1024;p126"/>
          <p:cNvSpPr/>
          <p:nvPr/>
        </p:nvSpPr>
        <p:spPr>
          <a:xfrm>
            <a:off x="3040950" y="2867450"/>
            <a:ext cx="3062100" cy="611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conda install &lt;package-name&gt;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5" name="Google Shape;1025;p126"/>
          <p:cNvSpPr/>
          <p:nvPr/>
        </p:nvSpPr>
        <p:spPr>
          <a:xfrm>
            <a:off x="3042600" y="3995338"/>
            <a:ext cx="5866800" cy="611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pip install &lt;package-name&gt;/ pip3 install &lt;package-name&gt;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26" name="Google Shape;1026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50" y="2670404"/>
            <a:ext cx="1861500" cy="10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971" y="3783996"/>
            <a:ext cx="1673859" cy="93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9108" y="624250"/>
            <a:ext cx="2653752" cy="168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6399" y="1211562"/>
            <a:ext cx="2563124" cy="161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27"/>
          <p:cNvSpPr/>
          <p:nvPr/>
        </p:nvSpPr>
        <p:spPr>
          <a:xfrm>
            <a:off x="3714350" y="4110100"/>
            <a:ext cx="5343000" cy="501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pip freeze | xargs pip install -U</a:t>
            </a:r>
            <a:endParaRPr b="1" sz="11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pip3 freeze | xargs pip install -U</a:t>
            </a:r>
            <a:endParaRPr b="1" sz="11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5" name="Google Shape;1035;p127"/>
          <p:cNvSpPr/>
          <p:nvPr/>
        </p:nvSpPr>
        <p:spPr>
          <a:xfrm>
            <a:off x="1835800" y="0"/>
            <a:ext cx="72579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Quick short hands</a:t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6" name="Google Shape;1036;p127"/>
          <p:cNvSpPr/>
          <p:nvPr/>
        </p:nvSpPr>
        <p:spPr>
          <a:xfrm>
            <a:off x="0" y="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Python Packages</a:t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7" name="Google Shape;1037;p127"/>
          <p:cNvSpPr/>
          <p:nvPr/>
        </p:nvSpPr>
        <p:spPr>
          <a:xfrm>
            <a:off x="487825" y="1312575"/>
            <a:ext cx="1506600" cy="411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conda list</a:t>
            </a:r>
            <a:endParaRPr b="1" sz="11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8" name="Google Shape;1038;p127"/>
          <p:cNvSpPr/>
          <p:nvPr/>
        </p:nvSpPr>
        <p:spPr>
          <a:xfrm>
            <a:off x="3714350" y="2228622"/>
            <a:ext cx="5343000" cy="451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pip show &lt;package-name&gt; / pip3 show &lt;package-name&gt;</a:t>
            </a:r>
            <a:endParaRPr sz="11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9" name="Google Shape;1039;p127"/>
          <p:cNvSpPr txBox="1"/>
          <p:nvPr/>
        </p:nvSpPr>
        <p:spPr>
          <a:xfrm>
            <a:off x="512400" y="961775"/>
            <a:ext cx="696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-"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To get a list of all the python packages </a:t>
            </a:r>
            <a:r>
              <a:rPr b="1" lang="en" sz="1200">
                <a:latin typeface="Inter"/>
                <a:ea typeface="Inter"/>
                <a:cs typeface="Inter"/>
                <a:sym typeface="Inter"/>
              </a:rPr>
              <a:t>currently installed</a:t>
            </a:r>
            <a:r>
              <a:rPr lang="en" sz="1200">
                <a:latin typeface="Inter"/>
                <a:ea typeface="Inter"/>
                <a:cs typeface="Inter"/>
                <a:sym typeface="Inter"/>
              </a:rPr>
              <a:t> in your python environment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0" name="Google Shape;1040;p127"/>
          <p:cNvSpPr/>
          <p:nvPr/>
        </p:nvSpPr>
        <p:spPr>
          <a:xfrm>
            <a:off x="487825" y="2228622"/>
            <a:ext cx="2829300" cy="451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conda list &lt;package-name&gt;</a:t>
            </a:r>
            <a:endParaRPr sz="1100">
              <a:highlight>
                <a:srgbClr val="D9EAD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1" name="Google Shape;1041;p127"/>
          <p:cNvSpPr/>
          <p:nvPr/>
        </p:nvSpPr>
        <p:spPr>
          <a:xfrm>
            <a:off x="5645450" y="1312575"/>
            <a:ext cx="3411900" cy="411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pip3 freeze / pip freeze</a:t>
            </a:r>
            <a:endParaRPr b="1" sz="11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2" name="Google Shape;1042;p127"/>
          <p:cNvSpPr txBox="1"/>
          <p:nvPr/>
        </p:nvSpPr>
        <p:spPr>
          <a:xfrm>
            <a:off x="512400" y="1902175"/>
            <a:ext cx="728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-"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To check for the particular </a:t>
            </a:r>
            <a:r>
              <a:rPr b="1" lang="en" sz="1200">
                <a:latin typeface="Inter"/>
                <a:ea typeface="Inter"/>
                <a:cs typeface="Inter"/>
                <a:sym typeface="Inter"/>
              </a:rPr>
              <a:t>version</a:t>
            </a:r>
            <a:r>
              <a:rPr lang="en" sz="1200">
                <a:latin typeface="Inter"/>
                <a:ea typeface="Inter"/>
                <a:cs typeface="Inter"/>
                <a:sym typeface="Inter"/>
              </a:rPr>
              <a:t> of the the python package you have installed 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3" name="Google Shape;1043;p127"/>
          <p:cNvSpPr/>
          <p:nvPr/>
        </p:nvSpPr>
        <p:spPr>
          <a:xfrm>
            <a:off x="487825" y="3180675"/>
            <a:ext cx="3141900" cy="439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D9EAD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conda update &lt;package-name&gt;</a:t>
            </a:r>
            <a:endParaRPr b="1" sz="1100">
              <a:highlight>
                <a:srgbClr val="D9EAD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D9EAD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4" name="Google Shape;1044;p127"/>
          <p:cNvSpPr txBox="1"/>
          <p:nvPr/>
        </p:nvSpPr>
        <p:spPr>
          <a:xfrm>
            <a:off x="512400" y="2869400"/>
            <a:ext cx="448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-"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To </a:t>
            </a:r>
            <a:r>
              <a:rPr b="1" lang="en" sz="1200">
                <a:latin typeface="Inter"/>
                <a:ea typeface="Inter"/>
                <a:cs typeface="Inter"/>
                <a:sym typeface="Inter"/>
              </a:rPr>
              <a:t>update</a:t>
            </a:r>
            <a:r>
              <a:rPr lang="en" sz="1200">
                <a:latin typeface="Inter"/>
                <a:ea typeface="Inter"/>
                <a:cs typeface="Inter"/>
                <a:sym typeface="Inter"/>
              </a:rPr>
              <a:t> a package 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5" name="Google Shape;1045;p127"/>
          <p:cNvSpPr/>
          <p:nvPr/>
        </p:nvSpPr>
        <p:spPr>
          <a:xfrm>
            <a:off x="4429250" y="3192623"/>
            <a:ext cx="4628100" cy="439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pip install --upgrade &lt;package-name&gt;</a:t>
            </a:r>
            <a:endParaRPr b="1" sz="11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pip3 install --upgrade &lt;package-name&gt;</a:t>
            </a:r>
            <a:endParaRPr b="1" sz="11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6" name="Google Shape;1046;p127"/>
          <p:cNvSpPr/>
          <p:nvPr/>
        </p:nvSpPr>
        <p:spPr>
          <a:xfrm>
            <a:off x="487825" y="4110100"/>
            <a:ext cx="2829300" cy="501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D9EAD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conda update --all</a:t>
            </a:r>
            <a:endParaRPr b="1" sz="1100">
              <a:highlight>
                <a:srgbClr val="D9EAD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D9EAD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7" name="Google Shape;1047;p127"/>
          <p:cNvSpPr txBox="1"/>
          <p:nvPr/>
        </p:nvSpPr>
        <p:spPr>
          <a:xfrm>
            <a:off x="512400" y="3812038"/>
            <a:ext cx="778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-"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To </a:t>
            </a:r>
            <a:r>
              <a:rPr b="1" lang="en" sz="1100">
                <a:latin typeface="Inter"/>
                <a:ea typeface="Inter"/>
                <a:cs typeface="Inter"/>
                <a:sym typeface="Inter"/>
              </a:rPr>
              <a:t>update all</a:t>
            </a:r>
            <a:r>
              <a:rPr lang="en" sz="1100">
                <a:latin typeface="Inter"/>
                <a:ea typeface="Inter"/>
                <a:cs typeface="Inter"/>
                <a:sym typeface="Inter"/>
              </a:rPr>
              <a:t> the packages you have installed in your environment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28"/>
          <p:cNvSpPr/>
          <p:nvPr/>
        </p:nvSpPr>
        <p:spPr>
          <a:xfrm>
            <a:off x="1835800" y="0"/>
            <a:ext cx="7257900" cy="546000"/>
          </a:xfrm>
          <a:prstGeom prst="rect">
            <a:avLst/>
          </a:prstGeom>
          <a:solidFill>
            <a:srgbClr val="265396"/>
          </a:solidFill>
          <a:ln>
            <a:noFill/>
          </a:ln>
        </p:spPr>
        <p:txBody>
          <a:bodyPr anchorCtr="0" anchor="ctr" bIns="27000" lIns="505625" spcFirstLastPara="1" rIns="27000" wrap="square" tIns="27000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How to access packages and modules in a python program?</a:t>
            </a:r>
            <a:endParaRPr b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3" name="Google Shape;1053;p128"/>
          <p:cNvSpPr/>
          <p:nvPr/>
        </p:nvSpPr>
        <p:spPr>
          <a:xfrm>
            <a:off x="0" y="5"/>
            <a:ext cx="2616600" cy="546000"/>
          </a:xfrm>
          <a:prstGeom prst="homePlate">
            <a:avLst>
              <a:gd fmla="val 50000" name="adj"/>
            </a:avLst>
          </a:prstGeom>
          <a:solidFill>
            <a:srgbClr val="3B82F6"/>
          </a:soli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Python Packages</a:t>
            </a:r>
            <a:endParaRPr b="1"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4" name="Google Shape;1054;p128"/>
          <p:cNvSpPr txBox="1"/>
          <p:nvPr/>
        </p:nvSpPr>
        <p:spPr>
          <a:xfrm>
            <a:off x="222675" y="1127825"/>
            <a:ext cx="4212000" cy="349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lang="en" sz="1500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To access the module 'hello', simply call:</a:t>
            </a:r>
            <a:r>
              <a:rPr lang="en" sz="1600">
                <a:solidFill>
                  <a:srgbClr val="1A2744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endParaRPr sz="1600"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55" name="Google Shape;1055;p128"/>
          <p:cNvPicPr preferRelativeResize="0"/>
          <p:nvPr/>
        </p:nvPicPr>
        <p:blipFill rotWithShape="1">
          <a:blip r:embed="rId3">
            <a:alphaModFix/>
          </a:blip>
          <a:srcRect b="0" l="-4630" r="3077" t="-2249"/>
          <a:stretch/>
        </p:blipFill>
        <p:spPr>
          <a:xfrm>
            <a:off x="4364500" y="1357075"/>
            <a:ext cx="4592601" cy="3122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128"/>
          <p:cNvSpPr/>
          <p:nvPr/>
        </p:nvSpPr>
        <p:spPr>
          <a:xfrm>
            <a:off x="222675" y="1568088"/>
            <a:ext cx="3411900" cy="611100"/>
          </a:xfrm>
          <a:prstGeom prst="rect">
            <a:avLst/>
          </a:prstGeom>
          <a:solidFill>
            <a:srgbClr val="DCF7F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import Robot.Actions.hello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57" name="Google Shape;1057;p128"/>
          <p:cNvPicPr preferRelativeResize="0"/>
          <p:nvPr/>
        </p:nvPicPr>
        <p:blipFill rotWithShape="1">
          <a:blip r:embed="rId4">
            <a:alphaModFix/>
          </a:blip>
          <a:srcRect b="0" l="0" r="55126" t="0"/>
          <a:stretch/>
        </p:blipFill>
        <p:spPr>
          <a:xfrm>
            <a:off x="4215874" y="1168088"/>
            <a:ext cx="809150" cy="75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128"/>
          <p:cNvPicPr preferRelativeResize="0"/>
          <p:nvPr/>
        </p:nvPicPr>
        <p:blipFill rotWithShape="1">
          <a:blip r:embed="rId4">
            <a:alphaModFix/>
          </a:blip>
          <a:srcRect b="0" l="48245" r="0" t="0"/>
          <a:stretch/>
        </p:blipFill>
        <p:spPr>
          <a:xfrm>
            <a:off x="4955174" y="885731"/>
            <a:ext cx="809150" cy="701732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128"/>
          <p:cNvSpPr/>
          <p:nvPr/>
        </p:nvSpPr>
        <p:spPr>
          <a:xfrm>
            <a:off x="298875" y="2764975"/>
            <a:ext cx="3411900" cy="611100"/>
          </a:xfrm>
          <a:prstGeom prst="rect">
            <a:avLst/>
          </a:prstGeom>
          <a:solidFill>
            <a:srgbClr val="DCF7F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DCF7F2"/>
                </a:highlight>
                <a:latin typeface="Courier New"/>
                <a:ea typeface="Courier New"/>
                <a:cs typeface="Courier New"/>
                <a:sym typeface="Courier New"/>
              </a:rPr>
              <a:t>from Robot.Actions import hello</a:t>
            </a:r>
            <a:endParaRPr b="1" sz="1300">
              <a:highlight>
                <a:srgbClr val="DCF7F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60" name="Google Shape;1060;p128"/>
          <p:cNvSpPr txBox="1"/>
          <p:nvPr/>
        </p:nvSpPr>
        <p:spPr>
          <a:xfrm>
            <a:off x="298875" y="2346250"/>
            <a:ext cx="4141800" cy="41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A2744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Another way to access module 'hello' is:</a:t>
            </a:r>
            <a:endParaRPr sz="1500">
              <a:solidFill>
                <a:srgbClr val="1A274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1" name="Google Shape;1061;p128"/>
          <p:cNvSpPr txBox="1"/>
          <p:nvPr/>
        </p:nvSpPr>
        <p:spPr>
          <a:xfrm>
            <a:off x="298875" y="3488950"/>
            <a:ext cx="4732500" cy="110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A2744"/>
                </a:solidFill>
                <a:highlight>
                  <a:srgbClr val="FFFFFF"/>
                </a:highlight>
              </a:rPr>
              <a:t>To access all the module and sub-packages from a package:</a:t>
            </a:r>
            <a:endParaRPr sz="1500">
              <a:solidFill>
                <a:srgbClr val="1A274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274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2744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2" name="Google Shape;1062;p128"/>
          <p:cNvSpPr/>
          <p:nvPr/>
        </p:nvSpPr>
        <p:spPr>
          <a:xfrm>
            <a:off x="298875" y="3873975"/>
            <a:ext cx="3411900" cy="611100"/>
          </a:xfrm>
          <a:prstGeom prst="rect">
            <a:avLst/>
          </a:prstGeom>
          <a:solidFill>
            <a:srgbClr val="DCF7F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DCF7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DCF7F2"/>
                </a:highlight>
                <a:latin typeface="Courier New"/>
                <a:ea typeface="Courier New"/>
                <a:cs typeface="Courier New"/>
                <a:sym typeface="Courier New"/>
              </a:rPr>
              <a:t>from Robot import *</a:t>
            </a:r>
            <a:endParaRPr b="1" sz="1300">
              <a:highlight>
                <a:srgbClr val="DCF7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DCF7F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xploreAI Theme">
  <a:themeElements>
    <a:clrScheme name="Simple Light">
      <a:dk1>
        <a:srgbClr val="FFFFFF"/>
      </a:dk1>
      <a:lt1>
        <a:srgbClr val="1A2744"/>
      </a:lt1>
      <a:dk2>
        <a:srgbClr val="395597"/>
      </a:dk2>
      <a:lt2>
        <a:srgbClr val="BABEC7"/>
      </a:lt2>
      <a:accent1>
        <a:srgbClr val="3B82F6"/>
      </a:accent1>
      <a:accent2>
        <a:srgbClr val="F76808"/>
      </a:accent2>
      <a:accent3>
        <a:srgbClr val="14A961"/>
      </a:accent3>
      <a:accent4>
        <a:srgbClr val="8E5AD1"/>
      </a:accent4>
      <a:accent5>
        <a:srgbClr val="FFC217"/>
      </a:accent5>
      <a:accent6>
        <a:srgbClr val="ED3F2E"/>
      </a:accent6>
      <a:hlink>
        <a:srgbClr val="3B82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xploreAI Academy Content">
  <a:themeElements>
    <a:clrScheme name="Simple Light">
      <a:dk1>
        <a:srgbClr val="1A2744"/>
      </a:dk1>
      <a:lt1>
        <a:srgbClr val="FFFFFF"/>
      </a:lt1>
      <a:dk2>
        <a:srgbClr val="F3F4F6"/>
      </a:dk2>
      <a:lt2>
        <a:srgbClr val="BABEC7"/>
      </a:lt2>
      <a:accent1>
        <a:srgbClr val="3B82F6"/>
      </a:accent1>
      <a:accent2>
        <a:srgbClr val="F76808"/>
      </a:accent2>
      <a:accent3>
        <a:srgbClr val="FFC217"/>
      </a:accent3>
      <a:accent4>
        <a:srgbClr val="ED3F2E"/>
      </a:accent4>
      <a:accent5>
        <a:srgbClr val="1BA796"/>
      </a:accent5>
      <a:accent6>
        <a:srgbClr val="EA396B"/>
      </a:accent6>
      <a:hlink>
        <a:srgbClr val="1A27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ExploreAI Theme">
  <a:themeElements>
    <a:clrScheme name="Simple Light">
      <a:dk1>
        <a:srgbClr val="FFFFFF"/>
      </a:dk1>
      <a:lt1>
        <a:srgbClr val="1A2744"/>
      </a:lt1>
      <a:dk2>
        <a:srgbClr val="485269"/>
      </a:dk2>
      <a:lt2>
        <a:srgbClr val="BABEC7"/>
      </a:lt2>
      <a:accent1>
        <a:srgbClr val="3B82F6"/>
      </a:accent1>
      <a:accent2>
        <a:srgbClr val="F76808"/>
      </a:accent2>
      <a:accent3>
        <a:srgbClr val="14A961"/>
      </a:accent3>
      <a:accent4>
        <a:srgbClr val="8E5AD1"/>
      </a:accent4>
      <a:accent5>
        <a:srgbClr val="FFC217"/>
      </a:accent5>
      <a:accent6>
        <a:srgbClr val="ED3F2E"/>
      </a:accent6>
      <a:hlink>
        <a:srgbClr val="3B82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